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>
        <p:scale>
          <a:sx n="82" d="100"/>
          <a:sy n="82" d="100"/>
        </p:scale>
        <p:origin x="-102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06AC-0663-4E28-AB6D-CAA99AB3BD14}" type="datetimeFigureOut">
              <a:rPr lang="es-AR" smtClean="0"/>
              <a:pPr/>
              <a:t>01/12/2015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5C60-03DF-4209-9C4F-6447105D848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/>
          <a:lstStyle/>
          <a:p>
            <a:r>
              <a:rPr lang="es-ES" dirty="0" smtClean="0"/>
              <a:t>HORSEBACK RIDING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DAILY &amp; MULTIDAY TRIPS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DOCUMENTOS\Pura Vida\Pura Vida\pagina web pura vida\Futa\IMG_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2549"/>
            <a:ext cx="3571868" cy="267882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14282" y="150017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Azul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Valley , we have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nice routes for horseback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riding, between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snowy peaks and majestic landscapes . Horseback rides from 1 day or more days , depending on what the customer wants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for tours.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A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719533" y="4000504"/>
            <a:ext cx="3709987" cy="215900"/>
            <a:chOff x="4625" y="2523"/>
            <a:chExt cx="2337" cy="136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25" y="2523"/>
              <a:ext cx="23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6169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0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0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5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334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6592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1" y="61"/>
                    <a:pt x="38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6721" y="2524"/>
              <a:ext cx="204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79" y="85"/>
                    <a:pt x="185" y="85"/>
                  </a:cubicBezTo>
                  <a:cubicBezTo>
                    <a:pt x="186" y="71"/>
                    <a:pt x="183" y="39"/>
                    <a:pt x="187" y="22"/>
                  </a:cubicBezTo>
                  <a:cubicBezTo>
                    <a:pt x="162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0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1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6851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6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6206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3" y="65"/>
                </a:cxn>
                <a:cxn ang="0">
                  <a:pos x="38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3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8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6462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8" y="15"/>
                    <a:pt x="144" y="15"/>
                  </a:cubicBezTo>
                  <a:cubicBezTo>
                    <a:pt x="129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8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5395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2" y="85"/>
                </a:cxn>
                <a:cxn ang="0">
                  <a:pos x="92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51" y="20"/>
                </a:cxn>
                <a:cxn ang="0">
                  <a:pos x="92" y="15"/>
                </a:cxn>
                <a:cxn ang="0">
                  <a:pos x="14" y="19"/>
                </a:cxn>
                <a:cxn ang="0">
                  <a:pos x="79" y="105"/>
                </a:cxn>
                <a:cxn ang="0">
                  <a:pos x="110" y="105"/>
                </a:cxn>
                <a:cxn ang="0">
                  <a:pos x="79" y="105"/>
                </a:cxn>
                <a:cxn ang="0">
                  <a:pos x="5" y="147"/>
                </a:cxn>
                <a:cxn ang="0">
                  <a:pos x="17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9" y="85"/>
                    <a:pt x="85" y="85"/>
                    <a:pt x="92" y="85"/>
                  </a:cubicBezTo>
                  <a:cubicBezTo>
                    <a:pt x="92" y="65"/>
                    <a:pt x="92" y="44"/>
                    <a:pt x="92" y="24"/>
                  </a:cubicBezTo>
                  <a:cubicBezTo>
                    <a:pt x="71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4" y="19"/>
                  </a:moveTo>
                  <a:cubicBezTo>
                    <a:pt x="13" y="19"/>
                    <a:pt x="14" y="20"/>
                    <a:pt x="14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7" y="20"/>
                    <a:pt x="86" y="24"/>
                    <a:pt x="92" y="15"/>
                  </a:cubicBezTo>
                  <a:cubicBezTo>
                    <a:pt x="69" y="20"/>
                    <a:pt x="29" y="6"/>
                    <a:pt x="14" y="19"/>
                  </a:cubicBezTo>
                  <a:close/>
                  <a:moveTo>
                    <a:pt x="79" y="105"/>
                  </a:moveTo>
                  <a:cubicBezTo>
                    <a:pt x="85" y="108"/>
                    <a:pt x="103" y="108"/>
                    <a:pt x="110" y="105"/>
                  </a:cubicBezTo>
                  <a:cubicBezTo>
                    <a:pt x="105" y="100"/>
                    <a:pt x="83" y="98"/>
                    <a:pt x="79" y="105"/>
                  </a:cubicBezTo>
                  <a:close/>
                  <a:moveTo>
                    <a:pt x="5" y="147"/>
                  </a:moveTo>
                  <a:cubicBezTo>
                    <a:pt x="9" y="146"/>
                    <a:pt x="16" y="150"/>
                    <a:pt x="17" y="146"/>
                  </a:cubicBezTo>
                  <a:cubicBezTo>
                    <a:pt x="15" y="142"/>
                    <a:pt x="7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5560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2" y="65"/>
                </a:cxn>
                <a:cxn ang="0">
                  <a:pos x="22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8" y="19"/>
                </a:cxn>
                <a:cxn ang="0">
                  <a:pos x="108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8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8" y="24"/>
                    <a:pt x="114" y="22"/>
                  </a:cubicBezTo>
                  <a:cubicBezTo>
                    <a:pt x="111" y="61"/>
                    <a:pt x="114" y="108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2" y="65"/>
                  </a:cubicBezTo>
                  <a:cubicBezTo>
                    <a:pt x="22" y="84"/>
                    <a:pt x="22" y="104"/>
                    <a:pt x="22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8" y="19"/>
                  </a:moveTo>
                  <a:cubicBezTo>
                    <a:pt x="108" y="19"/>
                    <a:pt x="108" y="20"/>
                    <a:pt x="108" y="20"/>
                  </a:cubicBezTo>
                  <a:cubicBezTo>
                    <a:pt x="113" y="21"/>
                    <a:pt x="131" y="20"/>
                    <a:pt x="145" y="20"/>
                  </a:cubicBezTo>
                  <a:cubicBezTo>
                    <a:pt x="161" y="20"/>
                    <a:pt x="180" y="24"/>
                    <a:pt x="186" y="15"/>
                  </a:cubicBezTo>
                  <a:cubicBezTo>
                    <a:pt x="164" y="20"/>
                    <a:pt x="124" y="6"/>
                    <a:pt x="108" y="19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9" y="53"/>
                    <a:pt x="9" y="56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581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19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2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2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19" y="125"/>
                  </a:cubicBezTo>
                  <a:cubicBezTo>
                    <a:pt x="44" y="125"/>
                    <a:pt x="68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1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0" y="61"/>
                    <a:pt x="37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2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5947" y="2524"/>
              <a:ext cx="204" cy="136"/>
            </a:xfrm>
            <a:custGeom>
              <a:avLst/>
              <a:gdLst/>
              <a:ahLst/>
              <a:cxnLst>
                <a:cxn ang="0">
                  <a:pos x="186" y="17"/>
                </a:cxn>
                <a:cxn ang="0">
                  <a:pos x="108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6" y="85"/>
                </a:cxn>
                <a:cxn ang="0">
                  <a:pos x="188" y="22"/>
                </a:cxn>
                <a:cxn ang="0">
                  <a:pos x="114" y="22"/>
                </a:cxn>
                <a:cxn ang="0">
                  <a:pos x="186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6" y="17"/>
                  </a:moveTo>
                  <a:cubicBezTo>
                    <a:pt x="164" y="15"/>
                    <a:pt x="127" y="12"/>
                    <a:pt x="108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8"/>
                    <a:pt x="41" y="55"/>
                    <a:pt x="41" y="63"/>
                  </a:cubicBezTo>
                  <a:cubicBezTo>
                    <a:pt x="37" y="66"/>
                    <a:pt x="28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0" y="85"/>
                    <a:pt x="186" y="85"/>
                  </a:cubicBezTo>
                  <a:cubicBezTo>
                    <a:pt x="187" y="71"/>
                    <a:pt x="184" y="39"/>
                    <a:pt x="188" y="22"/>
                  </a:cubicBezTo>
                  <a:cubicBezTo>
                    <a:pt x="163" y="22"/>
                    <a:pt x="139" y="22"/>
                    <a:pt x="114" y="22"/>
                  </a:cubicBezTo>
                  <a:cubicBezTo>
                    <a:pt x="126" y="16"/>
                    <a:pt x="170" y="26"/>
                    <a:pt x="186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3" y="63"/>
                    <a:pt x="31" y="59"/>
                    <a:pt x="38" y="63"/>
                  </a:cubicBezTo>
                  <a:cubicBezTo>
                    <a:pt x="38" y="53"/>
                    <a:pt x="21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6077" y="2524"/>
              <a:ext cx="111" cy="1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0" y="125"/>
                </a:cxn>
                <a:cxn ang="0">
                  <a:pos x="91" y="0"/>
                </a:cxn>
                <a:cxn ang="0">
                  <a:pos x="111" y="0"/>
                </a:cxn>
                <a:cxn ang="0">
                  <a:pos x="15" y="65"/>
                </a:cxn>
                <a:cxn ang="0">
                  <a:pos x="38" y="63"/>
                </a:cxn>
                <a:cxn ang="0">
                  <a:pos x="15" y="65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113" h="151">
                  <a:moveTo>
                    <a:pt x="111" y="0"/>
                  </a:moveTo>
                  <a:cubicBezTo>
                    <a:pt x="111" y="51"/>
                    <a:pt x="111" y="101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7" y="124"/>
                    <a:pt x="90" y="125"/>
                  </a:cubicBezTo>
                  <a:cubicBezTo>
                    <a:pt x="94" y="87"/>
                    <a:pt x="90" y="41"/>
                    <a:pt x="91" y="0"/>
                  </a:cubicBezTo>
                  <a:cubicBezTo>
                    <a:pt x="98" y="0"/>
                    <a:pt x="104" y="0"/>
                    <a:pt x="111" y="0"/>
                  </a:cubicBezTo>
                  <a:close/>
                  <a:moveTo>
                    <a:pt x="15" y="65"/>
                  </a:moveTo>
                  <a:cubicBezTo>
                    <a:pt x="22" y="62"/>
                    <a:pt x="29" y="60"/>
                    <a:pt x="38" y="63"/>
                  </a:cubicBezTo>
                  <a:cubicBezTo>
                    <a:pt x="38" y="55"/>
                    <a:pt x="12" y="53"/>
                    <a:pt x="15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432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1" y="125"/>
                </a:cxn>
                <a:cxn ang="0">
                  <a:pos x="91" y="0"/>
                </a:cxn>
                <a:cxn ang="0">
                  <a:pos x="205" y="0"/>
                </a:cxn>
                <a:cxn ang="0">
                  <a:pos x="205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8" y="20"/>
                </a:cxn>
                <a:cxn ang="0">
                  <a:pos x="184" y="15"/>
                </a:cxn>
                <a:cxn ang="0">
                  <a:pos x="140" y="15"/>
                </a:cxn>
                <a:cxn ang="0">
                  <a:pos x="106" y="24"/>
                </a:cxn>
                <a:cxn ang="0">
                  <a:pos x="148" y="20"/>
                </a:cxn>
                <a:cxn ang="0">
                  <a:pos x="13" y="65"/>
                </a:cxn>
                <a:cxn ang="0">
                  <a:pos x="37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1" y="147"/>
                </a:cxn>
                <a:cxn ang="0">
                  <a:pos x="109" y="146"/>
                </a:cxn>
                <a:cxn ang="0">
                  <a:pos x="6" y="144"/>
                </a:cxn>
                <a:cxn ang="0">
                  <a:pos x="11" y="147"/>
                </a:cxn>
              </a:cxnLst>
              <a:rect l="0" t="0" r="r" b="b"/>
              <a:pathLst>
                <a:path w="205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8" y="124"/>
                    <a:pt x="91" y="125"/>
                  </a:cubicBezTo>
                  <a:cubicBezTo>
                    <a:pt x="91" y="84"/>
                    <a:pt x="91" y="42"/>
                    <a:pt x="91" y="0"/>
                  </a:cubicBezTo>
                  <a:cubicBezTo>
                    <a:pt x="129" y="0"/>
                    <a:pt x="167" y="0"/>
                    <a:pt x="205" y="0"/>
                  </a:cubicBezTo>
                  <a:cubicBezTo>
                    <a:pt x="205" y="36"/>
                    <a:pt x="205" y="73"/>
                    <a:pt x="205" y="109"/>
                  </a:cubicBezTo>
                  <a:cubicBezTo>
                    <a:pt x="192" y="109"/>
                    <a:pt x="179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5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8" y="20"/>
                  </a:moveTo>
                  <a:cubicBezTo>
                    <a:pt x="162" y="20"/>
                    <a:pt x="178" y="25"/>
                    <a:pt x="184" y="15"/>
                  </a:cubicBezTo>
                  <a:cubicBezTo>
                    <a:pt x="173" y="15"/>
                    <a:pt x="156" y="15"/>
                    <a:pt x="140" y="15"/>
                  </a:cubicBezTo>
                  <a:cubicBezTo>
                    <a:pt x="126" y="15"/>
                    <a:pt x="105" y="10"/>
                    <a:pt x="106" y="24"/>
                  </a:cubicBezTo>
                  <a:cubicBezTo>
                    <a:pt x="115" y="18"/>
                    <a:pt x="133" y="20"/>
                    <a:pt x="148" y="20"/>
                  </a:cubicBezTo>
                  <a:close/>
                  <a:moveTo>
                    <a:pt x="13" y="65"/>
                  </a:moveTo>
                  <a:cubicBezTo>
                    <a:pt x="21" y="63"/>
                    <a:pt x="28" y="59"/>
                    <a:pt x="37" y="63"/>
                  </a:cubicBezTo>
                  <a:cubicBezTo>
                    <a:pt x="36" y="54"/>
                    <a:pt x="12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79" y="108"/>
                    <a:pt x="197" y="108"/>
                    <a:pt x="204" y="105"/>
                  </a:cubicBezTo>
                  <a:cubicBezTo>
                    <a:pt x="199" y="100"/>
                    <a:pt x="177" y="98"/>
                    <a:pt x="173" y="105"/>
                  </a:cubicBezTo>
                  <a:close/>
                  <a:moveTo>
                    <a:pt x="11" y="147"/>
                  </a:moveTo>
                  <a:cubicBezTo>
                    <a:pt x="43" y="146"/>
                    <a:pt x="80" y="150"/>
                    <a:pt x="109" y="146"/>
                  </a:cubicBezTo>
                  <a:cubicBezTo>
                    <a:pt x="78" y="141"/>
                    <a:pt x="40" y="145"/>
                    <a:pt x="6" y="144"/>
                  </a:cubicBezTo>
                  <a:cubicBezTo>
                    <a:pt x="6" y="147"/>
                    <a:pt x="8" y="148"/>
                    <a:pt x="11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18"/>
            <p:cNvSpPr>
              <a:spLocks noEditPoints="1"/>
            </p:cNvSpPr>
            <p:nvPr/>
          </p:nvSpPr>
          <p:spPr bwMode="auto">
            <a:xfrm>
              <a:off x="5689" y="2524"/>
              <a:ext cx="204" cy="136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7" y="85"/>
                </a:cxn>
                <a:cxn ang="0">
                  <a:pos x="187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3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2" y="149"/>
                  </a:move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4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7" y="85"/>
                  </a:cubicBezTo>
                  <a:cubicBezTo>
                    <a:pt x="187" y="65"/>
                    <a:pt x="187" y="44"/>
                    <a:pt x="187" y="24"/>
                  </a:cubicBezTo>
                  <a:cubicBezTo>
                    <a:pt x="165" y="20"/>
                    <a:pt x="137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lose/>
                  <a:moveTo>
                    <a:pt x="150" y="20"/>
                  </a:moveTo>
                  <a:cubicBezTo>
                    <a:pt x="162" y="20"/>
                    <a:pt x="180" y="25"/>
                    <a:pt x="186" y="15"/>
                  </a:cubicBezTo>
                  <a:cubicBezTo>
                    <a:pt x="173" y="15"/>
                    <a:pt x="158" y="15"/>
                    <a:pt x="143" y="15"/>
                  </a:cubicBezTo>
                  <a:cubicBezTo>
                    <a:pt x="129" y="15"/>
                    <a:pt x="111" y="11"/>
                    <a:pt x="106" y="22"/>
                  </a:cubicBezTo>
                  <a:cubicBezTo>
                    <a:pt x="107" y="22"/>
                    <a:pt x="109" y="22"/>
                    <a:pt x="111" y="22"/>
                  </a:cubicBezTo>
                  <a:cubicBezTo>
                    <a:pt x="122" y="19"/>
                    <a:pt x="135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1" y="146"/>
                  </a:cubicBezTo>
                  <a:cubicBezTo>
                    <a:pt x="105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4624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1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6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0"/>
            <p:cNvSpPr>
              <a:spLocks noEditPoints="1"/>
            </p:cNvSpPr>
            <p:nvPr/>
          </p:nvSpPr>
          <p:spPr bwMode="auto">
            <a:xfrm>
              <a:off x="478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21"/>
            <p:cNvSpPr>
              <a:spLocks noEditPoints="1"/>
            </p:cNvSpPr>
            <p:nvPr/>
          </p:nvSpPr>
          <p:spPr bwMode="auto">
            <a:xfrm>
              <a:off x="5047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3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4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9" y="24"/>
                    <a:pt x="117" y="21"/>
                    <a:pt x="123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7" y="65"/>
                  </a:moveTo>
                  <a:cubicBezTo>
                    <a:pt x="22" y="60"/>
                    <a:pt x="31" y="61"/>
                    <a:pt x="38" y="63"/>
                  </a:cubicBezTo>
                  <a:cubicBezTo>
                    <a:pt x="39" y="54"/>
                    <a:pt x="8" y="55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22"/>
            <p:cNvSpPr>
              <a:spLocks noEditPoints="1"/>
            </p:cNvSpPr>
            <p:nvPr/>
          </p:nvSpPr>
          <p:spPr bwMode="auto">
            <a:xfrm>
              <a:off x="5176" y="2524"/>
              <a:ext cx="203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79" y="85"/>
                    <a:pt x="185" y="85"/>
                  </a:cubicBezTo>
                  <a:cubicBezTo>
                    <a:pt x="187" y="71"/>
                    <a:pt x="183" y="39"/>
                    <a:pt x="187" y="22"/>
                  </a:cubicBezTo>
                  <a:cubicBezTo>
                    <a:pt x="163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23"/>
            <p:cNvSpPr>
              <a:spLocks noEditPoints="1"/>
            </p:cNvSpPr>
            <p:nvPr/>
          </p:nvSpPr>
          <p:spPr bwMode="auto">
            <a:xfrm>
              <a:off x="5306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4"/>
            <p:cNvSpPr>
              <a:spLocks noEditPoints="1"/>
            </p:cNvSpPr>
            <p:nvPr/>
          </p:nvSpPr>
          <p:spPr bwMode="auto">
            <a:xfrm>
              <a:off x="4660" y="2524"/>
              <a:ext cx="203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4" y="65"/>
                </a:cxn>
                <a:cxn ang="0">
                  <a:pos x="38" y="63"/>
                </a:cxn>
                <a:cxn ang="0">
                  <a:pos x="14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3" y="65"/>
                    <a:pt x="27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4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4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9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5"/>
            <p:cNvSpPr>
              <a:spLocks noEditPoints="1"/>
            </p:cNvSpPr>
            <p:nvPr/>
          </p:nvSpPr>
          <p:spPr bwMode="auto">
            <a:xfrm>
              <a:off x="4917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5"/>
                </a:cxn>
                <a:cxn ang="0">
                  <a:pos x="206" y="105"/>
                </a:cxn>
                <a:cxn ang="0">
                  <a:pos x="175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5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9" y="15"/>
                    <a:pt x="144" y="15"/>
                  </a:cubicBezTo>
                  <a:cubicBezTo>
                    <a:pt x="130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8" y="52"/>
                    <a:pt x="9" y="56"/>
                    <a:pt x="17" y="65"/>
                  </a:cubicBezTo>
                  <a:close/>
                  <a:moveTo>
                    <a:pt x="175" y="105"/>
                  </a:moveTo>
                  <a:cubicBezTo>
                    <a:pt x="181" y="108"/>
                    <a:pt x="199" y="108"/>
                    <a:pt x="206" y="105"/>
                  </a:cubicBezTo>
                  <a:cubicBezTo>
                    <a:pt x="201" y="100"/>
                    <a:pt x="179" y="98"/>
                    <a:pt x="175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80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0" y="4000504"/>
            <a:ext cx="3709987" cy="215900"/>
            <a:chOff x="4625" y="2523"/>
            <a:chExt cx="2337" cy="136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25" y="2523"/>
              <a:ext cx="23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6169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0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0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5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6334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6592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1" y="61"/>
                    <a:pt x="38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8"/>
            <p:cNvSpPr>
              <a:spLocks noEditPoints="1"/>
            </p:cNvSpPr>
            <p:nvPr/>
          </p:nvSpPr>
          <p:spPr bwMode="auto">
            <a:xfrm>
              <a:off x="6721" y="2524"/>
              <a:ext cx="204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79" y="85"/>
                    <a:pt x="185" y="85"/>
                  </a:cubicBezTo>
                  <a:cubicBezTo>
                    <a:pt x="186" y="71"/>
                    <a:pt x="183" y="39"/>
                    <a:pt x="187" y="22"/>
                  </a:cubicBezTo>
                  <a:cubicBezTo>
                    <a:pt x="162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0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1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6851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6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6206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3" y="65"/>
                </a:cxn>
                <a:cxn ang="0">
                  <a:pos x="38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3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8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11"/>
            <p:cNvSpPr>
              <a:spLocks noEditPoints="1"/>
            </p:cNvSpPr>
            <p:nvPr/>
          </p:nvSpPr>
          <p:spPr bwMode="auto">
            <a:xfrm>
              <a:off x="6462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8" y="15"/>
                    <a:pt x="144" y="15"/>
                  </a:cubicBezTo>
                  <a:cubicBezTo>
                    <a:pt x="129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8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2"/>
            <p:cNvSpPr>
              <a:spLocks noEditPoints="1"/>
            </p:cNvSpPr>
            <p:nvPr/>
          </p:nvSpPr>
          <p:spPr bwMode="auto">
            <a:xfrm>
              <a:off x="5395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2" y="85"/>
                </a:cxn>
                <a:cxn ang="0">
                  <a:pos x="92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51" y="20"/>
                </a:cxn>
                <a:cxn ang="0">
                  <a:pos x="92" y="15"/>
                </a:cxn>
                <a:cxn ang="0">
                  <a:pos x="14" y="19"/>
                </a:cxn>
                <a:cxn ang="0">
                  <a:pos x="79" y="105"/>
                </a:cxn>
                <a:cxn ang="0">
                  <a:pos x="110" y="105"/>
                </a:cxn>
                <a:cxn ang="0">
                  <a:pos x="79" y="105"/>
                </a:cxn>
                <a:cxn ang="0">
                  <a:pos x="5" y="147"/>
                </a:cxn>
                <a:cxn ang="0">
                  <a:pos x="17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9" y="85"/>
                    <a:pt x="85" y="85"/>
                    <a:pt x="92" y="85"/>
                  </a:cubicBezTo>
                  <a:cubicBezTo>
                    <a:pt x="92" y="65"/>
                    <a:pt x="92" y="44"/>
                    <a:pt x="92" y="24"/>
                  </a:cubicBezTo>
                  <a:cubicBezTo>
                    <a:pt x="71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4" y="19"/>
                  </a:moveTo>
                  <a:cubicBezTo>
                    <a:pt x="13" y="19"/>
                    <a:pt x="14" y="20"/>
                    <a:pt x="14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7" y="20"/>
                    <a:pt x="86" y="24"/>
                    <a:pt x="92" y="15"/>
                  </a:cubicBezTo>
                  <a:cubicBezTo>
                    <a:pt x="69" y="20"/>
                    <a:pt x="29" y="6"/>
                    <a:pt x="14" y="19"/>
                  </a:cubicBezTo>
                  <a:close/>
                  <a:moveTo>
                    <a:pt x="79" y="105"/>
                  </a:moveTo>
                  <a:cubicBezTo>
                    <a:pt x="85" y="108"/>
                    <a:pt x="103" y="108"/>
                    <a:pt x="110" y="105"/>
                  </a:cubicBezTo>
                  <a:cubicBezTo>
                    <a:pt x="105" y="100"/>
                    <a:pt x="83" y="98"/>
                    <a:pt x="79" y="105"/>
                  </a:cubicBezTo>
                  <a:close/>
                  <a:moveTo>
                    <a:pt x="5" y="147"/>
                  </a:moveTo>
                  <a:cubicBezTo>
                    <a:pt x="9" y="146"/>
                    <a:pt x="16" y="150"/>
                    <a:pt x="17" y="146"/>
                  </a:cubicBezTo>
                  <a:cubicBezTo>
                    <a:pt x="15" y="142"/>
                    <a:pt x="7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5560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2" y="65"/>
                </a:cxn>
                <a:cxn ang="0">
                  <a:pos x="22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8" y="19"/>
                </a:cxn>
                <a:cxn ang="0">
                  <a:pos x="108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8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8" y="24"/>
                    <a:pt x="114" y="22"/>
                  </a:cubicBezTo>
                  <a:cubicBezTo>
                    <a:pt x="111" y="61"/>
                    <a:pt x="114" y="108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2" y="65"/>
                  </a:cubicBezTo>
                  <a:cubicBezTo>
                    <a:pt x="22" y="84"/>
                    <a:pt x="22" y="104"/>
                    <a:pt x="22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8" y="19"/>
                  </a:moveTo>
                  <a:cubicBezTo>
                    <a:pt x="108" y="19"/>
                    <a:pt x="108" y="20"/>
                    <a:pt x="108" y="20"/>
                  </a:cubicBezTo>
                  <a:cubicBezTo>
                    <a:pt x="113" y="21"/>
                    <a:pt x="131" y="20"/>
                    <a:pt x="145" y="20"/>
                  </a:cubicBezTo>
                  <a:cubicBezTo>
                    <a:pt x="161" y="20"/>
                    <a:pt x="180" y="24"/>
                    <a:pt x="186" y="15"/>
                  </a:cubicBezTo>
                  <a:cubicBezTo>
                    <a:pt x="164" y="20"/>
                    <a:pt x="124" y="6"/>
                    <a:pt x="108" y="19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9" y="53"/>
                    <a:pt x="9" y="56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4"/>
            <p:cNvSpPr>
              <a:spLocks noEditPoints="1"/>
            </p:cNvSpPr>
            <p:nvPr/>
          </p:nvSpPr>
          <p:spPr bwMode="auto">
            <a:xfrm>
              <a:off x="581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19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2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2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19" y="125"/>
                  </a:cubicBezTo>
                  <a:cubicBezTo>
                    <a:pt x="44" y="125"/>
                    <a:pt x="68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1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0" y="61"/>
                    <a:pt x="37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2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auto">
            <a:xfrm>
              <a:off x="5947" y="2524"/>
              <a:ext cx="204" cy="136"/>
            </a:xfrm>
            <a:custGeom>
              <a:avLst/>
              <a:gdLst/>
              <a:ahLst/>
              <a:cxnLst>
                <a:cxn ang="0">
                  <a:pos x="186" y="17"/>
                </a:cxn>
                <a:cxn ang="0">
                  <a:pos x="108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6" y="85"/>
                </a:cxn>
                <a:cxn ang="0">
                  <a:pos x="188" y="22"/>
                </a:cxn>
                <a:cxn ang="0">
                  <a:pos x="114" y="22"/>
                </a:cxn>
                <a:cxn ang="0">
                  <a:pos x="186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6" y="17"/>
                  </a:moveTo>
                  <a:cubicBezTo>
                    <a:pt x="164" y="15"/>
                    <a:pt x="127" y="12"/>
                    <a:pt x="108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8"/>
                    <a:pt x="41" y="55"/>
                    <a:pt x="41" y="63"/>
                  </a:cubicBezTo>
                  <a:cubicBezTo>
                    <a:pt x="37" y="66"/>
                    <a:pt x="28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0" y="85"/>
                    <a:pt x="186" y="85"/>
                  </a:cubicBezTo>
                  <a:cubicBezTo>
                    <a:pt x="187" y="71"/>
                    <a:pt x="184" y="39"/>
                    <a:pt x="188" y="22"/>
                  </a:cubicBezTo>
                  <a:cubicBezTo>
                    <a:pt x="163" y="22"/>
                    <a:pt x="139" y="22"/>
                    <a:pt x="114" y="22"/>
                  </a:cubicBezTo>
                  <a:cubicBezTo>
                    <a:pt x="126" y="16"/>
                    <a:pt x="170" y="26"/>
                    <a:pt x="186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3" y="63"/>
                    <a:pt x="31" y="59"/>
                    <a:pt x="38" y="63"/>
                  </a:cubicBezTo>
                  <a:cubicBezTo>
                    <a:pt x="38" y="53"/>
                    <a:pt x="21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6077" y="2524"/>
              <a:ext cx="111" cy="1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0" y="125"/>
                </a:cxn>
                <a:cxn ang="0">
                  <a:pos x="91" y="0"/>
                </a:cxn>
                <a:cxn ang="0">
                  <a:pos x="111" y="0"/>
                </a:cxn>
                <a:cxn ang="0">
                  <a:pos x="15" y="65"/>
                </a:cxn>
                <a:cxn ang="0">
                  <a:pos x="38" y="63"/>
                </a:cxn>
                <a:cxn ang="0">
                  <a:pos x="15" y="65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113" h="151">
                  <a:moveTo>
                    <a:pt x="111" y="0"/>
                  </a:moveTo>
                  <a:cubicBezTo>
                    <a:pt x="111" y="51"/>
                    <a:pt x="111" y="101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7" y="124"/>
                    <a:pt x="90" y="125"/>
                  </a:cubicBezTo>
                  <a:cubicBezTo>
                    <a:pt x="94" y="87"/>
                    <a:pt x="90" y="41"/>
                    <a:pt x="91" y="0"/>
                  </a:cubicBezTo>
                  <a:cubicBezTo>
                    <a:pt x="98" y="0"/>
                    <a:pt x="104" y="0"/>
                    <a:pt x="111" y="0"/>
                  </a:cubicBezTo>
                  <a:close/>
                  <a:moveTo>
                    <a:pt x="15" y="65"/>
                  </a:moveTo>
                  <a:cubicBezTo>
                    <a:pt x="22" y="62"/>
                    <a:pt x="29" y="60"/>
                    <a:pt x="38" y="63"/>
                  </a:cubicBezTo>
                  <a:cubicBezTo>
                    <a:pt x="38" y="55"/>
                    <a:pt x="12" y="53"/>
                    <a:pt x="15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5432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1" y="125"/>
                </a:cxn>
                <a:cxn ang="0">
                  <a:pos x="91" y="0"/>
                </a:cxn>
                <a:cxn ang="0">
                  <a:pos x="205" y="0"/>
                </a:cxn>
                <a:cxn ang="0">
                  <a:pos x="205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8" y="20"/>
                </a:cxn>
                <a:cxn ang="0">
                  <a:pos x="184" y="15"/>
                </a:cxn>
                <a:cxn ang="0">
                  <a:pos x="140" y="15"/>
                </a:cxn>
                <a:cxn ang="0">
                  <a:pos x="106" y="24"/>
                </a:cxn>
                <a:cxn ang="0">
                  <a:pos x="148" y="20"/>
                </a:cxn>
                <a:cxn ang="0">
                  <a:pos x="13" y="65"/>
                </a:cxn>
                <a:cxn ang="0">
                  <a:pos x="37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1" y="147"/>
                </a:cxn>
                <a:cxn ang="0">
                  <a:pos x="109" y="146"/>
                </a:cxn>
                <a:cxn ang="0">
                  <a:pos x="6" y="144"/>
                </a:cxn>
                <a:cxn ang="0">
                  <a:pos x="11" y="147"/>
                </a:cxn>
              </a:cxnLst>
              <a:rect l="0" t="0" r="r" b="b"/>
              <a:pathLst>
                <a:path w="205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8" y="124"/>
                    <a:pt x="91" y="125"/>
                  </a:cubicBezTo>
                  <a:cubicBezTo>
                    <a:pt x="91" y="84"/>
                    <a:pt x="91" y="42"/>
                    <a:pt x="91" y="0"/>
                  </a:cubicBezTo>
                  <a:cubicBezTo>
                    <a:pt x="129" y="0"/>
                    <a:pt x="167" y="0"/>
                    <a:pt x="205" y="0"/>
                  </a:cubicBezTo>
                  <a:cubicBezTo>
                    <a:pt x="205" y="36"/>
                    <a:pt x="205" y="73"/>
                    <a:pt x="205" y="109"/>
                  </a:cubicBezTo>
                  <a:cubicBezTo>
                    <a:pt x="192" y="109"/>
                    <a:pt x="179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5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8" y="20"/>
                  </a:moveTo>
                  <a:cubicBezTo>
                    <a:pt x="162" y="20"/>
                    <a:pt x="178" y="25"/>
                    <a:pt x="184" y="15"/>
                  </a:cubicBezTo>
                  <a:cubicBezTo>
                    <a:pt x="173" y="15"/>
                    <a:pt x="156" y="15"/>
                    <a:pt x="140" y="15"/>
                  </a:cubicBezTo>
                  <a:cubicBezTo>
                    <a:pt x="126" y="15"/>
                    <a:pt x="105" y="10"/>
                    <a:pt x="106" y="24"/>
                  </a:cubicBezTo>
                  <a:cubicBezTo>
                    <a:pt x="115" y="18"/>
                    <a:pt x="133" y="20"/>
                    <a:pt x="148" y="20"/>
                  </a:cubicBezTo>
                  <a:close/>
                  <a:moveTo>
                    <a:pt x="13" y="65"/>
                  </a:moveTo>
                  <a:cubicBezTo>
                    <a:pt x="21" y="63"/>
                    <a:pt x="28" y="59"/>
                    <a:pt x="37" y="63"/>
                  </a:cubicBezTo>
                  <a:cubicBezTo>
                    <a:pt x="36" y="54"/>
                    <a:pt x="12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79" y="108"/>
                    <a:pt x="197" y="108"/>
                    <a:pt x="204" y="105"/>
                  </a:cubicBezTo>
                  <a:cubicBezTo>
                    <a:pt x="199" y="100"/>
                    <a:pt x="177" y="98"/>
                    <a:pt x="173" y="105"/>
                  </a:cubicBezTo>
                  <a:close/>
                  <a:moveTo>
                    <a:pt x="11" y="147"/>
                  </a:moveTo>
                  <a:cubicBezTo>
                    <a:pt x="43" y="146"/>
                    <a:pt x="80" y="150"/>
                    <a:pt x="109" y="146"/>
                  </a:cubicBezTo>
                  <a:cubicBezTo>
                    <a:pt x="78" y="141"/>
                    <a:pt x="40" y="145"/>
                    <a:pt x="6" y="144"/>
                  </a:cubicBezTo>
                  <a:cubicBezTo>
                    <a:pt x="6" y="147"/>
                    <a:pt x="8" y="148"/>
                    <a:pt x="11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8"/>
            <p:cNvSpPr>
              <a:spLocks noEditPoints="1"/>
            </p:cNvSpPr>
            <p:nvPr/>
          </p:nvSpPr>
          <p:spPr bwMode="auto">
            <a:xfrm>
              <a:off x="5689" y="2524"/>
              <a:ext cx="204" cy="136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7" y="85"/>
                </a:cxn>
                <a:cxn ang="0">
                  <a:pos x="187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3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2" y="149"/>
                  </a:move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4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7" y="85"/>
                  </a:cubicBezTo>
                  <a:cubicBezTo>
                    <a:pt x="187" y="65"/>
                    <a:pt x="187" y="44"/>
                    <a:pt x="187" y="24"/>
                  </a:cubicBezTo>
                  <a:cubicBezTo>
                    <a:pt x="165" y="20"/>
                    <a:pt x="137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lose/>
                  <a:moveTo>
                    <a:pt x="150" y="20"/>
                  </a:moveTo>
                  <a:cubicBezTo>
                    <a:pt x="162" y="20"/>
                    <a:pt x="180" y="25"/>
                    <a:pt x="186" y="15"/>
                  </a:cubicBezTo>
                  <a:cubicBezTo>
                    <a:pt x="173" y="15"/>
                    <a:pt x="158" y="15"/>
                    <a:pt x="143" y="15"/>
                  </a:cubicBezTo>
                  <a:cubicBezTo>
                    <a:pt x="129" y="15"/>
                    <a:pt x="111" y="11"/>
                    <a:pt x="106" y="22"/>
                  </a:cubicBezTo>
                  <a:cubicBezTo>
                    <a:pt x="107" y="22"/>
                    <a:pt x="109" y="22"/>
                    <a:pt x="111" y="22"/>
                  </a:cubicBezTo>
                  <a:cubicBezTo>
                    <a:pt x="122" y="19"/>
                    <a:pt x="135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1" y="146"/>
                  </a:cubicBezTo>
                  <a:cubicBezTo>
                    <a:pt x="105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4624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1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6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auto">
            <a:xfrm>
              <a:off x="478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auto">
            <a:xfrm>
              <a:off x="5047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3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4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9" y="24"/>
                    <a:pt x="117" y="21"/>
                    <a:pt x="123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7" y="65"/>
                  </a:moveTo>
                  <a:cubicBezTo>
                    <a:pt x="22" y="60"/>
                    <a:pt x="31" y="61"/>
                    <a:pt x="38" y="63"/>
                  </a:cubicBezTo>
                  <a:cubicBezTo>
                    <a:pt x="39" y="54"/>
                    <a:pt x="8" y="55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2"/>
            <p:cNvSpPr>
              <a:spLocks noEditPoints="1"/>
            </p:cNvSpPr>
            <p:nvPr/>
          </p:nvSpPr>
          <p:spPr bwMode="auto">
            <a:xfrm>
              <a:off x="5176" y="2524"/>
              <a:ext cx="203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79" y="85"/>
                    <a:pt x="185" y="85"/>
                  </a:cubicBezTo>
                  <a:cubicBezTo>
                    <a:pt x="187" y="71"/>
                    <a:pt x="183" y="39"/>
                    <a:pt x="187" y="22"/>
                  </a:cubicBezTo>
                  <a:cubicBezTo>
                    <a:pt x="163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23"/>
            <p:cNvSpPr>
              <a:spLocks noEditPoints="1"/>
            </p:cNvSpPr>
            <p:nvPr/>
          </p:nvSpPr>
          <p:spPr bwMode="auto">
            <a:xfrm>
              <a:off x="5306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4"/>
            <p:cNvSpPr>
              <a:spLocks noEditPoints="1"/>
            </p:cNvSpPr>
            <p:nvPr/>
          </p:nvSpPr>
          <p:spPr bwMode="auto">
            <a:xfrm>
              <a:off x="4660" y="2524"/>
              <a:ext cx="203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4" y="65"/>
                </a:cxn>
                <a:cxn ang="0">
                  <a:pos x="38" y="63"/>
                </a:cxn>
                <a:cxn ang="0">
                  <a:pos x="14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3" y="65"/>
                    <a:pt x="27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4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4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9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25"/>
            <p:cNvSpPr>
              <a:spLocks noEditPoints="1"/>
            </p:cNvSpPr>
            <p:nvPr/>
          </p:nvSpPr>
          <p:spPr bwMode="auto">
            <a:xfrm>
              <a:off x="4917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5"/>
                </a:cxn>
                <a:cxn ang="0">
                  <a:pos x="206" y="105"/>
                </a:cxn>
                <a:cxn ang="0">
                  <a:pos x="175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5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9" y="15"/>
                    <a:pt x="144" y="15"/>
                  </a:cubicBezTo>
                  <a:cubicBezTo>
                    <a:pt x="130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8" y="52"/>
                    <a:pt x="9" y="56"/>
                    <a:pt x="17" y="65"/>
                  </a:cubicBezTo>
                  <a:close/>
                  <a:moveTo>
                    <a:pt x="175" y="105"/>
                  </a:moveTo>
                  <a:cubicBezTo>
                    <a:pt x="181" y="108"/>
                    <a:pt x="199" y="108"/>
                    <a:pt x="206" y="105"/>
                  </a:cubicBezTo>
                  <a:cubicBezTo>
                    <a:pt x="201" y="100"/>
                    <a:pt x="179" y="98"/>
                    <a:pt x="175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80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7434309" y="4000504"/>
            <a:ext cx="3709987" cy="215900"/>
            <a:chOff x="4625" y="2523"/>
            <a:chExt cx="2337" cy="136"/>
          </a:xfrm>
        </p:grpSpPr>
        <p:sp>
          <p:nvSpPr>
            <p:cNvPr id="8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25" y="2523"/>
              <a:ext cx="23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6169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0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0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5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6334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6592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1" y="61"/>
                    <a:pt x="38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6721" y="2524"/>
              <a:ext cx="204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79" y="85"/>
                    <a:pt x="185" y="85"/>
                  </a:cubicBezTo>
                  <a:cubicBezTo>
                    <a:pt x="186" y="71"/>
                    <a:pt x="183" y="39"/>
                    <a:pt x="187" y="22"/>
                  </a:cubicBezTo>
                  <a:cubicBezTo>
                    <a:pt x="162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0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1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851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6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" name="Freeform 10"/>
            <p:cNvSpPr>
              <a:spLocks noEditPoints="1"/>
            </p:cNvSpPr>
            <p:nvPr/>
          </p:nvSpPr>
          <p:spPr bwMode="auto">
            <a:xfrm>
              <a:off x="6206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3" y="65"/>
                </a:cxn>
                <a:cxn ang="0">
                  <a:pos x="38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3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8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" name="Freeform 11"/>
            <p:cNvSpPr>
              <a:spLocks noEditPoints="1"/>
            </p:cNvSpPr>
            <p:nvPr/>
          </p:nvSpPr>
          <p:spPr bwMode="auto">
            <a:xfrm>
              <a:off x="6462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8" y="15"/>
                    <a:pt x="144" y="15"/>
                  </a:cubicBezTo>
                  <a:cubicBezTo>
                    <a:pt x="129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8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" name="Freeform 12"/>
            <p:cNvSpPr>
              <a:spLocks noEditPoints="1"/>
            </p:cNvSpPr>
            <p:nvPr/>
          </p:nvSpPr>
          <p:spPr bwMode="auto">
            <a:xfrm>
              <a:off x="5395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2" y="85"/>
                </a:cxn>
                <a:cxn ang="0">
                  <a:pos x="92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51" y="20"/>
                </a:cxn>
                <a:cxn ang="0">
                  <a:pos x="92" y="15"/>
                </a:cxn>
                <a:cxn ang="0">
                  <a:pos x="14" y="19"/>
                </a:cxn>
                <a:cxn ang="0">
                  <a:pos x="79" y="105"/>
                </a:cxn>
                <a:cxn ang="0">
                  <a:pos x="110" y="105"/>
                </a:cxn>
                <a:cxn ang="0">
                  <a:pos x="79" y="105"/>
                </a:cxn>
                <a:cxn ang="0">
                  <a:pos x="5" y="147"/>
                </a:cxn>
                <a:cxn ang="0">
                  <a:pos x="17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9" y="85"/>
                    <a:pt x="85" y="85"/>
                    <a:pt x="92" y="85"/>
                  </a:cubicBezTo>
                  <a:cubicBezTo>
                    <a:pt x="92" y="65"/>
                    <a:pt x="92" y="44"/>
                    <a:pt x="92" y="24"/>
                  </a:cubicBezTo>
                  <a:cubicBezTo>
                    <a:pt x="71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4" y="19"/>
                  </a:moveTo>
                  <a:cubicBezTo>
                    <a:pt x="13" y="19"/>
                    <a:pt x="14" y="20"/>
                    <a:pt x="14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7" y="20"/>
                    <a:pt x="86" y="24"/>
                    <a:pt x="92" y="15"/>
                  </a:cubicBezTo>
                  <a:cubicBezTo>
                    <a:pt x="69" y="20"/>
                    <a:pt x="29" y="6"/>
                    <a:pt x="14" y="19"/>
                  </a:cubicBezTo>
                  <a:close/>
                  <a:moveTo>
                    <a:pt x="79" y="105"/>
                  </a:moveTo>
                  <a:cubicBezTo>
                    <a:pt x="85" y="108"/>
                    <a:pt x="103" y="108"/>
                    <a:pt x="110" y="105"/>
                  </a:cubicBezTo>
                  <a:cubicBezTo>
                    <a:pt x="105" y="100"/>
                    <a:pt x="83" y="98"/>
                    <a:pt x="79" y="105"/>
                  </a:cubicBezTo>
                  <a:close/>
                  <a:moveTo>
                    <a:pt x="5" y="147"/>
                  </a:moveTo>
                  <a:cubicBezTo>
                    <a:pt x="9" y="146"/>
                    <a:pt x="16" y="150"/>
                    <a:pt x="17" y="146"/>
                  </a:cubicBezTo>
                  <a:cubicBezTo>
                    <a:pt x="15" y="142"/>
                    <a:pt x="7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13"/>
            <p:cNvSpPr>
              <a:spLocks noEditPoints="1"/>
            </p:cNvSpPr>
            <p:nvPr/>
          </p:nvSpPr>
          <p:spPr bwMode="auto">
            <a:xfrm>
              <a:off x="5560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2" y="65"/>
                </a:cxn>
                <a:cxn ang="0">
                  <a:pos x="22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8" y="19"/>
                </a:cxn>
                <a:cxn ang="0">
                  <a:pos x="108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8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8" y="24"/>
                    <a:pt x="114" y="22"/>
                  </a:cubicBezTo>
                  <a:cubicBezTo>
                    <a:pt x="111" y="61"/>
                    <a:pt x="114" y="108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2" y="65"/>
                  </a:cubicBezTo>
                  <a:cubicBezTo>
                    <a:pt x="22" y="84"/>
                    <a:pt x="22" y="104"/>
                    <a:pt x="22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8" y="19"/>
                  </a:moveTo>
                  <a:cubicBezTo>
                    <a:pt x="108" y="19"/>
                    <a:pt x="108" y="20"/>
                    <a:pt x="108" y="20"/>
                  </a:cubicBezTo>
                  <a:cubicBezTo>
                    <a:pt x="113" y="21"/>
                    <a:pt x="131" y="20"/>
                    <a:pt x="145" y="20"/>
                  </a:cubicBezTo>
                  <a:cubicBezTo>
                    <a:pt x="161" y="20"/>
                    <a:pt x="180" y="24"/>
                    <a:pt x="186" y="15"/>
                  </a:cubicBezTo>
                  <a:cubicBezTo>
                    <a:pt x="164" y="20"/>
                    <a:pt x="124" y="6"/>
                    <a:pt x="108" y="19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9" y="53"/>
                    <a:pt x="9" y="56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581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19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2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2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19" y="125"/>
                  </a:cubicBezTo>
                  <a:cubicBezTo>
                    <a:pt x="44" y="125"/>
                    <a:pt x="68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1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0" y="61"/>
                    <a:pt x="37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2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Freeform 15"/>
            <p:cNvSpPr>
              <a:spLocks noEditPoints="1"/>
            </p:cNvSpPr>
            <p:nvPr/>
          </p:nvSpPr>
          <p:spPr bwMode="auto">
            <a:xfrm>
              <a:off x="5947" y="2524"/>
              <a:ext cx="204" cy="136"/>
            </a:xfrm>
            <a:custGeom>
              <a:avLst/>
              <a:gdLst/>
              <a:ahLst/>
              <a:cxnLst>
                <a:cxn ang="0">
                  <a:pos x="186" y="17"/>
                </a:cxn>
                <a:cxn ang="0">
                  <a:pos x="108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6" y="85"/>
                </a:cxn>
                <a:cxn ang="0">
                  <a:pos x="188" y="22"/>
                </a:cxn>
                <a:cxn ang="0">
                  <a:pos x="114" y="22"/>
                </a:cxn>
                <a:cxn ang="0">
                  <a:pos x="186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6" y="17"/>
                  </a:moveTo>
                  <a:cubicBezTo>
                    <a:pt x="164" y="15"/>
                    <a:pt x="127" y="12"/>
                    <a:pt x="108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8"/>
                    <a:pt x="41" y="55"/>
                    <a:pt x="41" y="63"/>
                  </a:cubicBezTo>
                  <a:cubicBezTo>
                    <a:pt x="37" y="66"/>
                    <a:pt x="28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0" y="85"/>
                    <a:pt x="186" y="85"/>
                  </a:cubicBezTo>
                  <a:cubicBezTo>
                    <a:pt x="187" y="71"/>
                    <a:pt x="184" y="39"/>
                    <a:pt x="188" y="22"/>
                  </a:cubicBezTo>
                  <a:cubicBezTo>
                    <a:pt x="163" y="22"/>
                    <a:pt x="139" y="22"/>
                    <a:pt x="114" y="22"/>
                  </a:cubicBezTo>
                  <a:cubicBezTo>
                    <a:pt x="126" y="16"/>
                    <a:pt x="170" y="26"/>
                    <a:pt x="186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3" y="63"/>
                    <a:pt x="31" y="59"/>
                    <a:pt x="38" y="63"/>
                  </a:cubicBezTo>
                  <a:cubicBezTo>
                    <a:pt x="38" y="53"/>
                    <a:pt x="21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Freeform 16"/>
            <p:cNvSpPr>
              <a:spLocks noEditPoints="1"/>
            </p:cNvSpPr>
            <p:nvPr/>
          </p:nvSpPr>
          <p:spPr bwMode="auto">
            <a:xfrm>
              <a:off x="6077" y="2524"/>
              <a:ext cx="111" cy="1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0" y="125"/>
                </a:cxn>
                <a:cxn ang="0">
                  <a:pos x="91" y="0"/>
                </a:cxn>
                <a:cxn ang="0">
                  <a:pos x="111" y="0"/>
                </a:cxn>
                <a:cxn ang="0">
                  <a:pos x="15" y="65"/>
                </a:cxn>
                <a:cxn ang="0">
                  <a:pos x="38" y="63"/>
                </a:cxn>
                <a:cxn ang="0">
                  <a:pos x="15" y="65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113" h="151">
                  <a:moveTo>
                    <a:pt x="111" y="0"/>
                  </a:moveTo>
                  <a:cubicBezTo>
                    <a:pt x="111" y="51"/>
                    <a:pt x="111" y="101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7" y="124"/>
                    <a:pt x="90" y="125"/>
                  </a:cubicBezTo>
                  <a:cubicBezTo>
                    <a:pt x="94" y="87"/>
                    <a:pt x="90" y="41"/>
                    <a:pt x="91" y="0"/>
                  </a:cubicBezTo>
                  <a:cubicBezTo>
                    <a:pt x="98" y="0"/>
                    <a:pt x="104" y="0"/>
                    <a:pt x="111" y="0"/>
                  </a:cubicBezTo>
                  <a:close/>
                  <a:moveTo>
                    <a:pt x="15" y="65"/>
                  </a:moveTo>
                  <a:cubicBezTo>
                    <a:pt x="22" y="62"/>
                    <a:pt x="29" y="60"/>
                    <a:pt x="38" y="63"/>
                  </a:cubicBezTo>
                  <a:cubicBezTo>
                    <a:pt x="38" y="55"/>
                    <a:pt x="12" y="53"/>
                    <a:pt x="15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3" name="Freeform 17"/>
            <p:cNvSpPr>
              <a:spLocks noEditPoints="1"/>
            </p:cNvSpPr>
            <p:nvPr/>
          </p:nvSpPr>
          <p:spPr bwMode="auto">
            <a:xfrm>
              <a:off x="5432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1" y="125"/>
                </a:cxn>
                <a:cxn ang="0">
                  <a:pos x="91" y="0"/>
                </a:cxn>
                <a:cxn ang="0">
                  <a:pos x="205" y="0"/>
                </a:cxn>
                <a:cxn ang="0">
                  <a:pos x="205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8" y="20"/>
                </a:cxn>
                <a:cxn ang="0">
                  <a:pos x="184" y="15"/>
                </a:cxn>
                <a:cxn ang="0">
                  <a:pos x="140" y="15"/>
                </a:cxn>
                <a:cxn ang="0">
                  <a:pos x="106" y="24"/>
                </a:cxn>
                <a:cxn ang="0">
                  <a:pos x="148" y="20"/>
                </a:cxn>
                <a:cxn ang="0">
                  <a:pos x="13" y="65"/>
                </a:cxn>
                <a:cxn ang="0">
                  <a:pos x="37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1" y="147"/>
                </a:cxn>
                <a:cxn ang="0">
                  <a:pos x="109" y="146"/>
                </a:cxn>
                <a:cxn ang="0">
                  <a:pos x="6" y="144"/>
                </a:cxn>
                <a:cxn ang="0">
                  <a:pos x="11" y="147"/>
                </a:cxn>
              </a:cxnLst>
              <a:rect l="0" t="0" r="r" b="b"/>
              <a:pathLst>
                <a:path w="205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8" y="124"/>
                    <a:pt x="91" y="125"/>
                  </a:cubicBezTo>
                  <a:cubicBezTo>
                    <a:pt x="91" y="84"/>
                    <a:pt x="91" y="42"/>
                    <a:pt x="91" y="0"/>
                  </a:cubicBezTo>
                  <a:cubicBezTo>
                    <a:pt x="129" y="0"/>
                    <a:pt x="167" y="0"/>
                    <a:pt x="205" y="0"/>
                  </a:cubicBezTo>
                  <a:cubicBezTo>
                    <a:pt x="205" y="36"/>
                    <a:pt x="205" y="73"/>
                    <a:pt x="205" y="109"/>
                  </a:cubicBezTo>
                  <a:cubicBezTo>
                    <a:pt x="192" y="109"/>
                    <a:pt x="179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5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8" y="20"/>
                  </a:moveTo>
                  <a:cubicBezTo>
                    <a:pt x="162" y="20"/>
                    <a:pt x="178" y="25"/>
                    <a:pt x="184" y="15"/>
                  </a:cubicBezTo>
                  <a:cubicBezTo>
                    <a:pt x="173" y="15"/>
                    <a:pt x="156" y="15"/>
                    <a:pt x="140" y="15"/>
                  </a:cubicBezTo>
                  <a:cubicBezTo>
                    <a:pt x="126" y="15"/>
                    <a:pt x="105" y="10"/>
                    <a:pt x="106" y="24"/>
                  </a:cubicBezTo>
                  <a:cubicBezTo>
                    <a:pt x="115" y="18"/>
                    <a:pt x="133" y="20"/>
                    <a:pt x="148" y="20"/>
                  </a:cubicBezTo>
                  <a:close/>
                  <a:moveTo>
                    <a:pt x="13" y="65"/>
                  </a:moveTo>
                  <a:cubicBezTo>
                    <a:pt x="21" y="63"/>
                    <a:pt x="28" y="59"/>
                    <a:pt x="37" y="63"/>
                  </a:cubicBezTo>
                  <a:cubicBezTo>
                    <a:pt x="36" y="54"/>
                    <a:pt x="12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79" y="108"/>
                    <a:pt x="197" y="108"/>
                    <a:pt x="204" y="105"/>
                  </a:cubicBezTo>
                  <a:cubicBezTo>
                    <a:pt x="199" y="100"/>
                    <a:pt x="177" y="98"/>
                    <a:pt x="173" y="105"/>
                  </a:cubicBezTo>
                  <a:close/>
                  <a:moveTo>
                    <a:pt x="11" y="147"/>
                  </a:moveTo>
                  <a:cubicBezTo>
                    <a:pt x="43" y="146"/>
                    <a:pt x="80" y="150"/>
                    <a:pt x="109" y="146"/>
                  </a:cubicBezTo>
                  <a:cubicBezTo>
                    <a:pt x="78" y="141"/>
                    <a:pt x="40" y="145"/>
                    <a:pt x="6" y="144"/>
                  </a:cubicBezTo>
                  <a:cubicBezTo>
                    <a:pt x="6" y="147"/>
                    <a:pt x="8" y="148"/>
                    <a:pt x="11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4" name="Freeform 18"/>
            <p:cNvSpPr>
              <a:spLocks noEditPoints="1"/>
            </p:cNvSpPr>
            <p:nvPr/>
          </p:nvSpPr>
          <p:spPr bwMode="auto">
            <a:xfrm>
              <a:off x="5689" y="2524"/>
              <a:ext cx="204" cy="136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7" y="85"/>
                </a:cxn>
                <a:cxn ang="0">
                  <a:pos x="187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3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2" y="149"/>
                  </a:move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4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7" y="85"/>
                  </a:cubicBezTo>
                  <a:cubicBezTo>
                    <a:pt x="187" y="65"/>
                    <a:pt x="187" y="44"/>
                    <a:pt x="187" y="24"/>
                  </a:cubicBezTo>
                  <a:cubicBezTo>
                    <a:pt x="165" y="20"/>
                    <a:pt x="137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lose/>
                  <a:moveTo>
                    <a:pt x="150" y="20"/>
                  </a:moveTo>
                  <a:cubicBezTo>
                    <a:pt x="162" y="20"/>
                    <a:pt x="180" y="25"/>
                    <a:pt x="186" y="15"/>
                  </a:cubicBezTo>
                  <a:cubicBezTo>
                    <a:pt x="173" y="15"/>
                    <a:pt x="158" y="15"/>
                    <a:pt x="143" y="15"/>
                  </a:cubicBezTo>
                  <a:cubicBezTo>
                    <a:pt x="129" y="15"/>
                    <a:pt x="111" y="11"/>
                    <a:pt x="106" y="22"/>
                  </a:cubicBezTo>
                  <a:cubicBezTo>
                    <a:pt x="107" y="22"/>
                    <a:pt x="109" y="22"/>
                    <a:pt x="111" y="22"/>
                  </a:cubicBezTo>
                  <a:cubicBezTo>
                    <a:pt x="122" y="19"/>
                    <a:pt x="135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1" y="146"/>
                  </a:cubicBezTo>
                  <a:cubicBezTo>
                    <a:pt x="105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" name="Freeform 19"/>
            <p:cNvSpPr>
              <a:spLocks noEditPoints="1"/>
            </p:cNvSpPr>
            <p:nvPr/>
          </p:nvSpPr>
          <p:spPr bwMode="auto">
            <a:xfrm>
              <a:off x="4624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1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6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20"/>
            <p:cNvSpPr>
              <a:spLocks noEditPoints="1"/>
            </p:cNvSpPr>
            <p:nvPr/>
          </p:nvSpPr>
          <p:spPr bwMode="auto">
            <a:xfrm>
              <a:off x="478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21"/>
            <p:cNvSpPr>
              <a:spLocks noEditPoints="1"/>
            </p:cNvSpPr>
            <p:nvPr/>
          </p:nvSpPr>
          <p:spPr bwMode="auto">
            <a:xfrm>
              <a:off x="5047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3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4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9" y="24"/>
                    <a:pt x="117" y="21"/>
                    <a:pt x="123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7" y="65"/>
                  </a:moveTo>
                  <a:cubicBezTo>
                    <a:pt x="22" y="60"/>
                    <a:pt x="31" y="61"/>
                    <a:pt x="38" y="63"/>
                  </a:cubicBezTo>
                  <a:cubicBezTo>
                    <a:pt x="39" y="54"/>
                    <a:pt x="8" y="55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22"/>
            <p:cNvSpPr>
              <a:spLocks noEditPoints="1"/>
            </p:cNvSpPr>
            <p:nvPr/>
          </p:nvSpPr>
          <p:spPr bwMode="auto">
            <a:xfrm>
              <a:off x="5176" y="2524"/>
              <a:ext cx="203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79" y="85"/>
                    <a:pt x="185" y="85"/>
                  </a:cubicBezTo>
                  <a:cubicBezTo>
                    <a:pt x="187" y="71"/>
                    <a:pt x="183" y="39"/>
                    <a:pt x="187" y="22"/>
                  </a:cubicBezTo>
                  <a:cubicBezTo>
                    <a:pt x="163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23"/>
            <p:cNvSpPr>
              <a:spLocks noEditPoints="1"/>
            </p:cNvSpPr>
            <p:nvPr/>
          </p:nvSpPr>
          <p:spPr bwMode="auto">
            <a:xfrm>
              <a:off x="5306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24"/>
            <p:cNvSpPr>
              <a:spLocks noEditPoints="1"/>
            </p:cNvSpPr>
            <p:nvPr/>
          </p:nvSpPr>
          <p:spPr bwMode="auto">
            <a:xfrm>
              <a:off x="4660" y="2524"/>
              <a:ext cx="203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4" y="65"/>
                </a:cxn>
                <a:cxn ang="0">
                  <a:pos x="38" y="63"/>
                </a:cxn>
                <a:cxn ang="0">
                  <a:pos x="14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3" y="65"/>
                    <a:pt x="27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4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4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9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25"/>
            <p:cNvSpPr>
              <a:spLocks noEditPoints="1"/>
            </p:cNvSpPr>
            <p:nvPr/>
          </p:nvSpPr>
          <p:spPr bwMode="auto">
            <a:xfrm>
              <a:off x="4917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5"/>
                </a:cxn>
                <a:cxn ang="0">
                  <a:pos x="206" y="105"/>
                </a:cxn>
                <a:cxn ang="0">
                  <a:pos x="175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5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9" y="15"/>
                    <a:pt x="144" y="15"/>
                  </a:cubicBezTo>
                  <a:cubicBezTo>
                    <a:pt x="130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8" y="52"/>
                    <a:pt x="9" y="56"/>
                    <a:pt x="17" y="65"/>
                  </a:cubicBezTo>
                  <a:close/>
                  <a:moveTo>
                    <a:pt x="175" y="105"/>
                  </a:moveTo>
                  <a:cubicBezTo>
                    <a:pt x="181" y="108"/>
                    <a:pt x="199" y="108"/>
                    <a:pt x="206" y="105"/>
                  </a:cubicBezTo>
                  <a:cubicBezTo>
                    <a:pt x="201" y="100"/>
                    <a:pt x="179" y="98"/>
                    <a:pt x="175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80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1026" name="Picture 2" descr="G:\FOTOS FICO WEB CABALGATA\IMG_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2549"/>
            <a:ext cx="3571868" cy="2678820"/>
          </a:xfrm>
          <a:prstGeom prst="rect">
            <a:avLst/>
          </a:prstGeom>
          <a:noFill/>
        </p:spPr>
      </p:pic>
      <p:pic>
        <p:nvPicPr>
          <p:cNvPr id="1027" name="Picture 3" descr="G:\FOTOS FICO WEB CABALGATA\mid trip ficos 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2549"/>
            <a:ext cx="2000264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5724128" y="1916832"/>
            <a:ext cx="33843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info@puravidaexpediciones.com</a:t>
            </a:r>
            <a:endParaRPr lang="es-A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www.puravidaexpediciones.com</a:t>
            </a:r>
            <a:endParaRPr lang="es-A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A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A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22 Imagen" descr="cal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248" y="3286124"/>
            <a:ext cx="7142652" cy="3327872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0" y="2495545"/>
            <a:ext cx="3711574" cy="219075"/>
            <a:chOff x="4624" y="2523"/>
            <a:chExt cx="2338" cy="13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25" y="2523"/>
              <a:ext cx="23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169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0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0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5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334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592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1" y="61"/>
                    <a:pt x="38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6721" y="2524"/>
              <a:ext cx="204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79" y="85"/>
                    <a:pt x="185" y="85"/>
                  </a:cubicBezTo>
                  <a:cubicBezTo>
                    <a:pt x="186" y="71"/>
                    <a:pt x="183" y="39"/>
                    <a:pt x="187" y="22"/>
                  </a:cubicBezTo>
                  <a:cubicBezTo>
                    <a:pt x="162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0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1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6851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6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206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3" y="65"/>
                </a:cxn>
                <a:cxn ang="0">
                  <a:pos x="38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3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8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462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8" y="15"/>
                    <a:pt x="144" y="15"/>
                  </a:cubicBezTo>
                  <a:cubicBezTo>
                    <a:pt x="129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8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5395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2" y="85"/>
                </a:cxn>
                <a:cxn ang="0">
                  <a:pos x="92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51" y="20"/>
                </a:cxn>
                <a:cxn ang="0">
                  <a:pos x="92" y="15"/>
                </a:cxn>
                <a:cxn ang="0">
                  <a:pos x="14" y="19"/>
                </a:cxn>
                <a:cxn ang="0">
                  <a:pos x="79" y="105"/>
                </a:cxn>
                <a:cxn ang="0">
                  <a:pos x="110" y="105"/>
                </a:cxn>
                <a:cxn ang="0">
                  <a:pos x="79" y="105"/>
                </a:cxn>
                <a:cxn ang="0">
                  <a:pos x="5" y="147"/>
                </a:cxn>
                <a:cxn ang="0">
                  <a:pos x="17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9" y="85"/>
                    <a:pt x="85" y="85"/>
                    <a:pt x="92" y="85"/>
                  </a:cubicBezTo>
                  <a:cubicBezTo>
                    <a:pt x="92" y="65"/>
                    <a:pt x="92" y="44"/>
                    <a:pt x="92" y="24"/>
                  </a:cubicBezTo>
                  <a:cubicBezTo>
                    <a:pt x="71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4" y="19"/>
                  </a:moveTo>
                  <a:cubicBezTo>
                    <a:pt x="13" y="19"/>
                    <a:pt x="14" y="20"/>
                    <a:pt x="14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7" y="20"/>
                    <a:pt x="86" y="24"/>
                    <a:pt x="92" y="15"/>
                  </a:cubicBezTo>
                  <a:cubicBezTo>
                    <a:pt x="69" y="20"/>
                    <a:pt x="29" y="6"/>
                    <a:pt x="14" y="19"/>
                  </a:cubicBezTo>
                  <a:close/>
                  <a:moveTo>
                    <a:pt x="79" y="105"/>
                  </a:moveTo>
                  <a:cubicBezTo>
                    <a:pt x="85" y="108"/>
                    <a:pt x="103" y="108"/>
                    <a:pt x="110" y="105"/>
                  </a:cubicBezTo>
                  <a:cubicBezTo>
                    <a:pt x="105" y="100"/>
                    <a:pt x="83" y="98"/>
                    <a:pt x="79" y="105"/>
                  </a:cubicBezTo>
                  <a:close/>
                  <a:moveTo>
                    <a:pt x="5" y="147"/>
                  </a:moveTo>
                  <a:cubicBezTo>
                    <a:pt x="9" y="146"/>
                    <a:pt x="16" y="150"/>
                    <a:pt x="17" y="146"/>
                  </a:cubicBezTo>
                  <a:cubicBezTo>
                    <a:pt x="15" y="142"/>
                    <a:pt x="7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5560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2" y="65"/>
                </a:cxn>
                <a:cxn ang="0">
                  <a:pos x="22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8" y="19"/>
                </a:cxn>
                <a:cxn ang="0">
                  <a:pos x="108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8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8" y="24"/>
                    <a:pt x="114" y="22"/>
                  </a:cubicBezTo>
                  <a:cubicBezTo>
                    <a:pt x="111" y="61"/>
                    <a:pt x="114" y="108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2" y="65"/>
                  </a:cubicBezTo>
                  <a:cubicBezTo>
                    <a:pt x="22" y="84"/>
                    <a:pt x="22" y="104"/>
                    <a:pt x="22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8" y="19"/>
                  </a:moveTo>
                  <a:cubicBezTo>
                    <a:pt x="108" y="19"/>
                    <a:pt x="108" y="20"/>
                    <a:pt x="108" y="20"/>
                  </a:cubicBezTo>
                  <a:cubicBezTo>
                    <a:pt x="113" y="21"/>
                    <a:pt x="131" y="20"/>
                    <a:pt x="145" y="20"/>
                  </a:cubicBezTo>
                  <a:cubicBezTo>
                    <a:pt x="161" y="20"/>
                    <a:pt x="180" y="24"/>
                    <a:pt x="186" y="15"/>
                  </a:cubicBezTo>
                  <a:cubicBezTo>
                    <a:pt x="164" y="20"/>
                    <a:pt x="124" y="6"/>
                    <a:pt x="108" y="19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9" y="53"/>
                    <a:pt x="9" y="56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581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19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2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2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19" y="125"/>
                  </a:cubicBezTo>
                  <a:cubicBezTo>
                    <a:pt x="44" y="125"/>
                    <a:pt x="68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1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0" y="61"/>
                    <a:pt x="37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2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5947" y="2524"/>
              <a:ext cx="204" cy="136"/>
            </a:xfrm>
            <a:custGeom>
              <a:avLst/>
              <a:gdLst/>
              <a:ahLst/>
              <a:cxnLst>
                <a:cxn ang="0">
                  <a:pos x="186" y="17"/>
                </a:cxn>
                <a:cxn ang="0">
                  <a:pos x="108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6" y="85"/>
                </a:cxn>
                <a:cxn ang="0">
                  <a:pos x="188" y="22"/>
                </a:cxn>
                <a:cxn ang="0">
                  <a:pos x="114" y="22"/>
                </a:cxn>
                <a:cxn ang="0">
                  <a:pos x="186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6" y="17"/>
                  </a:moveTo>
                  <a:cubicBezTo>
                    <a:pt x="164" y="15"/>
                    <a:pt x="127" y="12"/>
                    <a:pt x="108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8"/>
                    <a:pt x="41" y="55"/>
                    <a:pt x="41" y="63"/>
                  </a:cubicBezTo>
                  <a:cubicBezTo>
                    <a:pt x="37" y="66"/>
                    <a:pt x="28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0" y="85"/>
                    <a:pt x="186" y="85"/>
                  </a:cubicBezTo>
                  <a:cubicBezTo>
                    <a:pt x="187" y="71"/>
                    <a:pt x="184" y="39"/>
                    <a:pt x="188" y="22"/>
                  </a:cubicBezTo>
                  <a:cubicBezTo>
                    <a:pt x="163" y="22"/>
                    <a:pt x="139" y="22"/>
                    <a:pt x="114" y="22"/>
                  </a:cubicBezTo>
                  <a:cubicBezTo>
                    <a:pt x="126" y="16"/>
                    <a:pt x="170" y="26"/>
                    <a:pt x="186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3" y="63"/>
                    <a:pt x="31" y="59"/>
                    <a:pt x="38" y="63"/>
                  </a:cubicBezTo>
                  <a:cubicBezTo>
                    <a:pt x="38" y="53"/>
                    <a:pt x="21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6077" y="2524"/>
              <a:ext cx="111" cy="1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0" y="125"/>
                </a:cxn>
                <a:cxn ang="0">
                  <a:pos x="91" y="0"/>
                </a:cxn>
                <a:cxn ang="0">
                  <a:pos x="111" y="0"/>
                </a:cxn>
                <a:cxn ang="0">
                  <a:pos x="15" y="65"/>
                </a:cxn>
                <a:cxn ang="0">
                  <a:pos x="38" y="63"/>
                </a:cxn>
                <a:cxn ang="0">
                  <a:pos x="15" y="65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113" h="151">
                  <a:moveTo>
                    <a:pt x="111" y="0"/>
                  </a:moveTo>
                  <a:cubicBezTo>
                    <a:pt x="111" y="51"/>
                    <a:pt x="111" y="101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7" y="124"/>
                    <a:pt x="90" y="125"/>
                  </a:cubicBezTo>
                  <a:cubicBezTo>
                    <a:pt x="94" y="87"/>
                    <a:pt x="90" y="41"/>
                    <a:pt x="91" y="0"/>
                  </a:cubicBezTo>
                  <a:cubicBezTo>
                    <a:pt x="98" y="0"/>
                    <a:pt x="104" y="0"/>
                    <a:pt x="111" y="0"/>
                  </a:cubicBezTo>
                  <a:close/>
                  <a:moveTo>
                    <a:pt x="15" y="65"/>
                  </a:moveTo>
                  <a:cubicBezTo>
                    <a:pt x="22" y="62"/>
                    <a:pt x="29" y="60"/>
                    <a:pt x="38" y="63"/>
                  </a:cubicBezTo>
                  <a:cubicBezTo>
                    <a:pt x="38" y="55"/>
                    <a:pt x="12" y="53"/>
                    <a:pt x="15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5432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1" y="125"/>
                </a:cxn>
                <a:cxn ang="0">
                  <a:pos x="91" y="0"/>
                </a:cxn>
                <a:cxn ang="0">
                  <a:pos x="205" y="0"/>
                </a:cxn>
                <a:cxn ang="0">
                  <a:pos x="205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8" y="20"/>
                </a:cxn>
                <a:cxn ang="0">
                  <a:pos x="184" y="15"/>
                </a:cxn>
                <a:cxn ang="0">
                  <a:pos x="140" y="15"/>
                </a:cxn>
                <a:cxn ang="0">
                  <a:pos x="106" y="24"/>
                </a:cxn>
                <a:cxn ang="0">
                  <a:pos x="148" y="20"/>
                </a:cxn>
                <a:cxn ang="0">
                  <a:pos x="13" y="65"/>
                </a:cxn>
                <a:cxn ang="0">
                  <a:pos x="37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1" y="147"/>
                </a:cxn>
                <a:cxn ang="0">
                  <a:pos x="109" y="146"/>
                </a:cxn>
                <a:cxn ang="0">
                  <a:pos x="6" y="144"/>
                </a:cxn>
                <a:cxn ang="0">
                  <a:pos x="11" y="147"/>
                </a:cxn>
              </a:cxnLst>
              <a:rect l="0" t="0" r="r" b="b"/>
              <a:pathLst>
                <a:path w="205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8" y="124"/>
                    <a:pt x="91" y="125"/>
                  </a:cubicBezTo>
                  <a:cubicBezTo>
                    <a:pt x="91" y="84"/>
                    <a:pt x="91" y="42"/>
                    <a:pt x="91" y="0"/>
                  </a:cubicBezTo>
                  <a:cubicBezTo>
                    <a:pt x="129" y="0"/>
                    <a:pt x="167" y="0"/>
                    <a:pt x="205" y="0"/>
                  </a:cubicBezTo>
                  <a:cubicBezTo>
                    <a:pt x="205" y="36"/>
                    <a:pt x="205" y="73"/>
                    <a:pt x="205" y="109"/>
                  </a:cubicBezTo>
                  <a:cubicBezTo>
                    <a:pt x="192" y="109"/>
                    <a:pt x="179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5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8" y="20"/>
                  </a:moveTo>
                  <a:cubicBezTo>
                    <a:pt x="162" y="20"/>
                    <a:pt x="178" y="25"/>
                    <a:pt x="184" y="15"/>
                  </a:cubicBezTo>
                  <a:cubicBezTo>
                    <a:pt x="173" y="15"/>
                    <a:pt x="156" y="15"/>
                    <a:pt x="140" y="15"/>
                  </a:cubicBezTo>
                  <a:cubicBezTo>
                    <a:pt x="126" y="15"/>
                    <a:pt x="105" y="10"/>
                    <a:pt x="106" y="24"/>
                  </a:cubicBezTo>
                  <a:cubicBezTo>
                    <a:pt x="115" y="18"/>
                    <a:pt x="133" y="20"/>
                    <a:pt x="148" y="20"/>
                  </a:cubicBezTo>
                  <a:close/>
                  <a:moveTo>
                    <a:pt x="13" y="65"/>
                  </a:moveTo>
                  <a:cubicBezTo>
                    <a:pt x="21" y="63"/>
                    <a:pt x="28" y="59"/>
                    <a:pt x="37" y="63"/>
                  </a:cubicBezTo>
                  <a:cubicBezTo>
                    <a:pt x="36" y="54"/>
                    <a:pt x="12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79" y="108"/>
                    <a:pt x="197" y="108"/>
                    <a:pt x="204" y="105"/>
                  </a:cubicBezTo>
                  <a:cubicBezTo>
                    <a:pt x="199" y="100"/>
                    <a:pt x="177" y="98"/>
                    <a:pt x="173" y="105"/>
                  </a:cubicBezTo>
                  <a:close/>
                  <a:moveTo>
                    <a:pt x="11" y="147"/>
                  </a:moveTo>
                  <a:cubicBezTo>
                    <a:pt x="43" y="146"/>
                    <a:pt x="80" y="150"/>
                    <a:pt x="109" y="146"/>
                  </a:cubicBezTo>
                  <a:cubicBezTo>
                    <a:pt x="78" y="141"/>
                    <a:pt x="40" y="145"/>
                    <a:pt x="6" y="144"/>
                  </a:cubicBezTo>
                  <a:cubicBezTo>
                    <a:pt x="6" y="147"/>
                    <a:pt x="8" y="148"/>
                    <a:pt x="11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5689" y="2524"/>
              <a:ext cx="204" cy="136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7" y="85"/>
                </a:cxn>
                <a:cxn ang="0">
                  <a:pos x="187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3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2" y="149"/>
                  </a:move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4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7" y="85"/>
                  </a:cubicBezTo>
                  <a:cubicBezTo>
                    <a:pt x="187" y="65"/>
                    <a:pt x="187" y="44"/>
                    <a:pt x="187" y="24"/>
                  </a:cubicBezTo>
                  <a:cubicBezTo>
                    <a:pt x="165" y="20"/>
                    <a:pt x="137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lose/>
                  <a:moveTo>
                    <a:pt x="150" y="20"/>
                  </a:moveTo>
                  <a:cubicBezTo>
                    <a:pt x="162" y="20"/>
                    <a:pt x="180" y="25"/>
                    <a:pt x="186" y="15"/>
                  </a:cubicBezTo>
                  <a:cubicBezTo>
                    <a:pt x="173" y="15"/>
                    <a:pt x="158" y="15"/>
                    <a:pt x="143" y="15"/>
                  </a:cubicBezTo>
                  <a:cubicBezTo>
                    <a:pt x="129" y="15"/>
                    <a:pt x="111" y="11"/>
                    <a:pt x="106" y="22"/>
                  </a:cubicBezTo>
                  <a:cubicBezTo>
                    <a:pt x="107" y="22"/>
                    <a:pt x="109" y="22"/>
                    <a:pt x="111" y="22"/>
                  </a:cubicBezTo>
                  <a:cubicBezTo>
                    <a:pt x="122" y="19"/>
                    <a:pt x="135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1" y="146"/>
                  </a:cubicBezTo>
                  <a:cubicBezTo>
                    <a:pt x="105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4624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1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6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478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5047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3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4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9" y="24"/>
                    <a:pt x="117" y="21"/>
                    <a:pt x="123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7" y="65"/>
                  </a:moveTo>
                  <a:cubicBezTo>
                    <a:pt x="22" y="60"/>
                    <a:pt x="31" y="61"/>
                    <a:pt x="38" y="63"/>
                  </a:cubicBezTo>
                  <a:cubicBezTo>
                    <a:pt x="39" y="54"/>
                    <a:pt x="8" y="55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5176" y="2524"/>
              <a:ext cx="203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79" y="85"/>
                    <a:pt x="185" y="85"/>
                  </a:cubicBezTo>
                  <a:cubicBezTo>
                    <a:pt x="187" y="71"/>
                    <a:pt x="183" y="39"/>
                    <a:pt x="187" y="22"/>
                  </a:cubicBezTo>
                  <a:cubicBezTo>
                    <a:pt x="163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3"/>
            <p:cNvSpPr>
              <a:spLocks noEditPoints="1"/>
            </p:cNvSpPr>
            <p:nvPr/>
          </p:nvSpPr>
          <p:spPr bwMode="auto">
            <a:xfrm>
              <a:off x="5306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4660" y="2524"/>
              <a:ext cx="203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4" y="65"/>
                </a:cxn>
                <a:cxn ang="0">
                  <a:pos x="38" y="63"/>
                </a:cxn>
                <a:cxn ang="0">
                  <a:pos x="14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3" y="65"/>
                    <a:pt x="27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4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4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9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4916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5"/>
                </a:cxn>
                <a:cxn ang="0">
                  <a:pos x="206" y="105"/>
                </a:cxn>
                <a:cxn ang="0">
                  <a:pos x="175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5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9" y="15"/>
                    <a:pt x="144" y="15"/>
                  </a:cubicBezTo>
                  <a:cubicBezTo>
                    <a:pt x="130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8" y="52"/>
                    <a:pt x="9" y="56"/>
                    <a:pt x="17" y="65"/>
                  </a:cubicBezTo>
                  <a:close/>
                  <a:moveTo>
                    <a:pt x="175" y="105"/>
                  </a:moveTo>
                  <a:cubicBezTo>
                    <a:pt x="181" y="108"/>
                    <a:pt x="199" y="108"/>
                    <a:pt x="206" y="105"/>
                  </a:cubicBezTo>
                  <a:cubicBezTo>
                    <a:pt x="201" y="100"/>
                    <a:pt x="179" y="98"/>
                    <a:pt x="175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80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3714744" y="2495545"/>
            <a:ext cx="3711574" cy="219075"/>
            <a:chOff x="4624" y="2523"/>
            <a:chExt cx="2338" cy="138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25" y="2523"/>
              <a:ext cx="23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6169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0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0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5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6334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6592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1" y="61"/>
                    <a:pt x="38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6721" y="2524"/>
              <a:ext cx="204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79" y="85"/>
                    <a:pt x="185" y="85"/>
                  </a:cubicBezTo>
                  <a:cubicBezTo>
                    <a:pt x="186" y="71"/>
                    <a:pt x="183" y="39"/>
                    <a:pt x="187" y="22"/>
                  </a:cubicBezTo>
                  <a:cubicBezTo>
                    <a:pt x="162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0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1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6851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6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6206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3" y="65"/>
                </a:cxn>
                <a:cxn ang="0">
                  <a:pos x="38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3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8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6462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8" y="15"/>
                    <a:pt x="144" y="15"/>
                  </a:cubicBezTo>
                  <a:cubicBezTo>
                    <a:pt x="129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8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5395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2" y="85"/>
                </a:cxn>
                <a:cxn ang="0">
                  <a:pos x="92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51" y="20"/>
                </a:cxn>
                <a:cxn ang="0">
                  <a:pos x="92" y="15"/>
                </a:cxn>
                <a:cxn ang="0">
                  <a:pos x="14" y="19"/>
                </a:cxn>
                <a:cxn ang="0">
                  <a:pos x="79" y="105"/>
                </a:cxn>
                <a:cxn ang="0">
                  <a:pos x="110" y="105"/>
                </a:cxn>
                <a:cxn ang="0">
                  <a:pos x="79" y="105"/>
                </a:cxn>
                <a:cxn ang="0">
                  <a:pos x="5" y="147"/>
                </a:cxn>
                <a:cxn ang="0">
                  <a:pos x="17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9" y="85"/>
                    <a:pt x="85" y="85"/>
                    <a:pt x="92" y="85"/>
                  </a:cubicBezTo>
                  <a:cubicBezTo>
                    <a:pt x="92" y="65"/>
                    <a:pt x="92" y="44"/>
                    <a:pt x="92" y="24"/>
                  </a:cubicBezTo>
                  <a:cubicBezTo>
                    <a:pt x="71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4" y="19"/>
                  </a:moveTo>
                  <a:cubicBezTo>
                    <a:pt x="13" y="19"/>
                    <a:pt x="14" y="20"/>
                    <a:pt x="14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7" y="20"/>
                    <a:pt x="86" y="24"/>
                    <a:pt x="92" y="15"/>
                  </a:cubicBezTo>
                  <a:cubicBezTo>
                    <a:pt x="69" y="20"/>
                    <a:pt x="29" y="6"/>
                    <a:pt x="14" y="19"/>
                  </a:cubicBezTo>
                  <a:close/>
                  <a:moveTo>
                    <a:pt x="79" y="105"/>
                  </a:moveTo>
                  <a:cubicBezTo>
                    <a:pt x="85" y="108"/>
                    <a:pt x="103" y="108"/>
                    <a:pt x="110" y="105"/>
                  </a:cubicBezTo>
                  <a:cubicBezTo>
                    <a:pt x="105" y="100"/>
                    <a:pt x="83" y="98"/>
                    <a:pt x="79" y="105"/>
                  </a:cubicBezTo>
                  <a:close/>
                  <a:moveTo>
                    <a:pt x="5" y="147"/>
                  </a:moveTo>
                  <a:cubicBezTo>
                    <a:pt x="9" y="146"/>
                    <a:pt x="16" y="150"/>
                    <a:pt x="17" y="146"/>
                  </a:cubicBezTo>
                  <a:cubicBezTo>
                    <a:pt x="15" y="142"/>
                    <a:pt x="7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5560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2" y="65"/>
                </a:cxn>
                <a:cxn ang="0">
                  <a:pos x="22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8" y="19"/>
                </a:cxn>
                <a:cxn ang="0">
                  <a:pos x="108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8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8" y="24"/>
                    <a:pt x="114" y="22"/>
                  </a:cubicBezTo>
                  <a:cubicBezTo>
                    <a:pt x="111" y="61"/>
                    <a:pt x="114" y="108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2" y="65"/>
                  </a:cubicBezTo>
                  <a:cubicBezTo>
                    <a:pt x="22" y="84"/>
                    <a:pt x="22" y="104"/>
                    <a:pt x="22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8" y="19"/>
                  </a:moveTo>
                  <a:cubicBezTo>
                    <a:pt x="108" y="19"/>
                    <a:pt x="108" y="20"/>
                    <a:pt x="108" y="20"/>
                  </a:cubicBezTo>
                  <a:cubicBezTo>
                    <a:pt x="113" y="21"/>
                    <a:pt x="131" y="20"/>
                    <a:pt x="145" y="20"/>
                  </a:cubicBezTo>
                  <a:cubicBezTo>
                    <a:pt x="161" y="20"/>
                    <a:pt x="180" y="24"/>
                    <a:pt x="186" y="15"/>
                  </a:cubicBezTo>
                  <a:cubicBezTo>
                    <a:pt x="164" y="20"/>
                    <a:pt x="124" y="6"/>
                    <a:pt x="108" y="19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9" y="53"/>
                    <a:pt x="9" y="56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581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19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2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2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19" y="125"/>
                  </a:cubicBezTo>
                  <a:cubicBezTo>
                    <a:pt x="44" y="125"/>
                    <a:pt x="68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1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0" y="61"/>
                    <a:pt x="37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2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5947" y="2524"/>
              <a:ext cx="204" cy="136"/>
            </a:xfrm>
            <a:custGeom>
              <a:avLst/>
              <a:gdLst/>
              <a:ahLst/>
              <a:cxnLst>
                <a:cxn ang="0">
                  <a:pos x="186" y="17"/>
                </a:cxn>
                <a:cxn ang="0">
                  <a:pos x="108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6" y="85"/>
                </a:cxn>
                <a:cxn ang="0">
                  <a:pos x="188" y="22"/>
                </a:cxn>
                <a:cxn ang="0">
                  <a:pos x="114" y="22"/>
                </a:cxn>
                <a:cxn ang="0">
                  <a:pos x="186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6" y="17"/>
                  </a:moveTo>
                  <a:cubicBezTo>
                    <a:pt x="164" y="15"/>
                    <a:pt x="127" y="12"/>
                    <a:pt x="108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8"/>
                    <a:pt x="41" y="55"/>
                    <a:pt x="41" y="63"/>
                  </a:cubicBezTo>
                  <a:cubicBezTo>
                    <a:pt x="37" y="66"/>
                    <a:pt x="28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0" y="85"/>
                    <a:pt x="186" y="85"/>
                  </a:cubicBezTo>
                  <a:cubicBezTo>
                    <a:pt x="187" y="71"/>
                    <a:pt x="184" y="39"/>
                    <a:pt x="188" y="22"/>
                  </a:cubicBezTo>
                  <a:cubicBezTo>
                    <a:pt x="163" y="22"/>
                    <a:pt x="139" y="22"/>
                    <a:pt x="114" y="22"/>
                  </a:cubicBezTo>
                  <a:cubicBezTo>
                    <a:pt x="126" y="16"/>
                    <a:pt x="170" y="26"/>
                    <a:pt x="186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3" y="63"/>
                    <a:pt x="31" y="59"/>
                    <a:pt x="38" y="63"/>
                  </a:cubicBezTo>
                  <a:cubicBezTo>
                    <a:pt x="38" y="53"/>
                    <a:pt x="21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6077" y="2524"/>
              <a:ext cx="111" cy="1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0" y="125"/>
                </a:cxn>
                <a:cxn ang="0">
                  <a:pos x="91" y="0"/>
                </a:cxn>
                <a:cxn ang="0">
                  <a:pos x="111" y="0"/>
                </a:cxn>
                <a:cxn ang="0">
                  <a:pos x="15" y="65"/>
                </a:cxn>
                <a:cxn ang="0">
                  <a:pos x="38" y="63"/>
                </a:cxn>
                <a:cxn ang="0">
                  <a:pos x="15" y="65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113" h="151">
                  <a:moveTo>
                    <a:pt x="111" y="0"/>
                  </a:moveTo>
                  <a:cubicBezTo>
                    <a:pt x="111" y="51"/>
                    <a:pt x="111" y="101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7" y="124"/>
                    <a:pt x="90" y="125"/>
                  </a:cubicBezTo>
                  <a:cubicBezTo>
                    <a:pt x="94" y="87"/>
                    <a:pt x="90" y="41"/>
                    <a:pt x="91" y="0"/>
                  </a:cubicBezTo>
                  <a:cubicBezTo>
                    <a:pt x="98" y="0"/>
                    <a:pt x="104" y="0"/>
                    <a:pt x="111" y="0"/>
                  </a:cubicBezTo>
                  <a:close/>
                  <a:moveTo>
                    <a:pt x="15" y="65"/>
                  </a:moveTo>
                  <a:cubicBezTo>
                    <a:pt x="22" y="62"/>
                    <a:pt x="29" y="60"/>
                    <a:pt x="38" y="63"/>
                  </a:cubicBezTo>
                  <a:cubicBezTo>
                    <a:pt x="38" y="55"/>
                    <a:pt x="12" y="53"/>
                    <a:pt x="15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5432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1" y="125"/>
                </a:cxn>
                <a:cxn ang="0">
                  <a:pos x="91" y="0"/>
                </a:cxn>
                <a:cxn ang="0">
                  <a:pos x="205" y="0"/>
                </a:cxn>
                <a:cxn ang="0">
                  <a:pos x="205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8" y="20"/>
                </a:cxn>
                <a:cxn ang="0">
                  <a:pos x="184" y="15"/>
                </a:cxn>
                <a:cxn ang="0">
                  <a:pos x="140" y="15"/>
                </a:cxn>
                <a:cxn ang="0">
                  <a:pos x="106" y="24"/>
                </a:cxn>
                <a:cxn ang="0">
                  <a:pos x="148" y="20"/>
                </a:cxn>
                <a:cxn ang="0">
                  <a:pos x="13" y="65"/>
                </a:cxn>
                <a:cxn ang="0">
                  <a:pos x="37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1" y="147"/>
                </a:cxn>
                <a:cxn ang="0">
                  <a:pos x="109" y="146"/>
                </a:cxn>
                <a:cxn ang="0">
                  <a:pos x="6" y="144"/>
                </a:cxn>
                <a:cxn ang="0">
                  <a:pos x="11" y="147"/>
                </a:cxn>
              </a:cxnLst>
              <a:rect l="0" t="0" r="r" b="b"/>
              <a:pathLst>
                <a:path w="205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8" y="124"/>
                    <a:pt x="91" y="125"/>
                  </a:cubicBezTo>
                  <a:cubicBezTo>
                    <a:pt x="91" y="84"/>
                    <a:pt x="91" y="42"/>
                    <a:pt x="91" y="0"/>
                  </a:cubicBezTo>
                  <a:cubicBezTo>
                    <a:pt x="129" y="0"/>
                    <a:pt x="167" y="0"/>
                    <a:pt x="205" y="0"/>
                  </a:cubicBezTo>
                  <a:cubicBezTo>
                    <a:pt x="205" y="36"/>
                    <a:pt x="205" y="73"/>
                    <a:pt x="205" y="109"/>
                  </a:cubicBezTo>
                  <a:cubicBezTo>
                    <a:pt x="192" y="109"/>
                    <a:pt x="179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5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8" y="20"/>
                  </a:moveTo>
                  <a:cubicBezTo>
                    <a:pt x="162" y="20"/>
                    <a:pt x="178" y="25"/>
                    <a:pt x="184" y="15"/>
                  </a:cubicBezTo>
                  <a:cubicBezTo>
                    <a:pt x="173" y="15"/>
                    <a:pt x="156" y="15"/>
                    <a:pt x="140" y="15"/>
                  </a:cubicBezTo>
                  <a:cubicBezTo>
                    <a:pt x="126" y="15"/>
                    <a:pt x="105" y="10"/>
                    <a:pt x="106" y="24"/>
                  </a:cubicBezTo>
                  <a:cubicBezTo>
                    <a:pt x="115" y="18"/>
                    <a:pt x="133" y="20"/>
                    <a:pt x="148" y="20"/>
                  </a:cubicBezTo>
                  <a:close/>
                  <a:moveTo>
                    <a:pt x="13" y="65"/>
                  </a:moveTo>
                  <a:cubicBezTo>
                    <a:pt x="21" y="63"/>
                    <a:pt x="28" y="59"/>
                    <a:pt x="37" y="63"/>
                  </a:cubicBezTo>
                  <a:cubicBezTo>
                    <a:pt x="36" y="54"/>
                    <a:pt x="12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79" y="108"/>
                    <a:pt x="197" y="108"/>
                    <a:pt x="204" y="105"/>
                  </a:cubicBezTo>
                  <a:cubicBezTo>
                    <a:pt x="199" y="100"/>
                    <a:pt x="177" y="98"/>
                    <a:pt x="173" y="105"/>
                  </a:cubicBezTo>
                  <a:close/>
                  <a:moveTo>
                    <a:pt x="11" y="147"/>
                  </a:moveTo>
                  <a:cubicBezTo>
                    <a:pt x="43" y="146"/>
                    <a:pt x="80" y="150"/>
                    <a:pt x="109" y="146"/>
                  </a:cubicBezTo>
                  <a:cubicBezTo>
                    <a:pt x="78" y="141"/>
                    <a:pt x="40" y="145"/>
                    <a:pt x="6" y="144"/>
                  </a:cubicBezTo>
                  <a:cubicBezTo>
                    <a:pt x="6" y="147"/>
                    <a:pt x="8" y="148"/>
                    <a:pt x="11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5689" y="2524"/>
              <a:ext cx="204" cy="136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7" y="85"/>
                </a:cxn>
                <a:cxn ang="0">
                  <a:pos x="187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3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2" y="149"/>
                  </a:move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4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7" y="85"/>
                  </a:cubicBezTo>
                  <a:cubicBezTo>
                    <a:pt x="187" y="65"/>
                    <a:pt x="187" y="44"/>
                    <a:pt x="187" y="24"/>
                  </a:cubicBezTo>
                  <a:cubicBezTo>
                    <a:pt x="165" y="20"/>
                    <a:pt x="137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lose/>
                  <a:moveTo>
                    <a:pt x="150" y="20"/>
                  </a:moveTo>
                  <a:cubicBezTo>
                    <a:pt x="162" y="20"/>
                    <a:pt x="180" y="25"/>
                    <a:pt x="186" y="15"/>
                  </a:cubicBezTo>
                  <a:cubicBezTo>
                    <a:pt x="173" y="15"/>
                    <a:pt x="158" y="15"/>
                    <a:pt x="143" y="15"/>
                  </a:cubicBezTo>
                  <a:cubicBezTo>
                    <a:pt x="129" y="15"/>
                    <a:pt x="111" y="11"/>
                    <a:pt x="106" y="22"/>
                  </a:cubicBezTo>
                  <a:cubicBezTo>
                    <a:pt x="107" y="22"/>
                    <a:pt x="109" y="22"/>
                    <a:pt x="111" y="22"/>
                  </a:cubicBezTo>
                  <a:cubicBezTo>
                    <a:pt x="122" y="19"/>
                    <a:pt x="135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1" y="146"/>
                  </a:cubicBezTo>
                  <a:cubicBezTo>
                    <a:pt x="105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4624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1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6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478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1"/>
            <p:cNvSpPr>
              <a:spLocks noEditPoints="1"/>
            </p:cNvSpPr>
            <p:nvPr/>
          </p:nvSpPr>
          <p:spPr bwMode="auto">
            <a:xfrm>
              <a:off x="5047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3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4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9" y="24"/>
                    <a:pt x="117" y="21"/>
                    <a:pt x="123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7" y="65"/>
                  </a:moveTo>
                  <a:cubicBezTo>
                    <a:pt x="22" y="60"/>
                    <a:pt x="31" y="61"/>
                    <a:pt x="38" y="63"/>
                  </a:cubicBezTo>
                  <a:cubicBezTo>
                    <a:pt x="39" y="54"/>
                    <a:pt x="8" y="55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5176" y="2524"/>
              <a:ext cx="203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79" y="85"/>
                    <a:pt x="185" y="85"/>
                  </a:cubicBezTo>
                  <a:cubicBezTo>
                    <a:pt x="187" y="71"/>
                    <a:pt x="183" y="39"/>
                    <a:pt x="187" y="22"/>
                  </a:cubicBezTo>
                  <a:cubicBezTo>
                    <a:pt x="163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5306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4660" y="2524"/>
              <a:ext cx="203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4" y="65"/>
                </a:cxn>
                <a:cxn ang="0">
                  <a:pos x="38" y="63"/>
                </a:cxn>
                <a:cxn ang="0">
                  <a:pos x="14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3" y="65"/>
                    <a:pt x="27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4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4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9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4916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5"/>
                </a:cxn>
                <a:cxn ang="0">
                  <a:pos x="206" y="105"/>
                </a:cxn>
                <a:cxn ang="0">
                  <a:pos x="175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5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9" y="15"/>
                    <a:pt x="144" y="15"/>
                  </a:cubicBezTo>
                  <a:cubicBezTo>
                    <a:pt x="130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8" y="52"/>
                    <a:pt x="9" y="56"/>
                    <a:pt x="17" y="65"/>
                  </a:cubicBezTo>
                  <a:close/>
                  <a:moveTo>
                    <a:pt x="175" y="105"/>
                  </a:moveTo>
                  <a:cubicBezTo>
                    <a:pt x="181" y="108"/>
                    <a:pt x="199" y="108"/>
                    <a:pt x="206" y="105"/>
                  </a:cubicBezTo>
                  <a:cubicBezTo>
                    <a:pt x="201" y="100"/>
                    <a:pt x="179" y="98"/>
                    <a:pt x="175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80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0" name="Group 4"/>
          <p:cNvGrpSpPr>
            <a:grpSpLocks noChangeAspect="1"/>
          </p:cNvGrpSpPr>
          <p:nvPr/>
        </p:nvGrpSpPr>
        <p:grpSpPr bwMode="auto">
          <a:xfrm>
            <a:off x="7429520" y="2495545"/>
            <a:ext cx="3711574" cy="219075"/>
            <a:chOff x="4624" y="2523"/>
            <a:chExt cx="2338" cy="138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25" y="2523"/>
              <a:ext cx="23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6169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0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0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5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6334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6592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1" y="61"/>
                    <a:pt x="38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6721" y="2524"/>
              <a:ext cx="204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79" y="85"/>
                    <a:pt x="185" y="85"/>
                  </a:cubicBezTo>
                  <a:cubicBezTo>
                    <a:pt x="186" y="71"/>
                    <a:pt x="183" y="39"/>
                    <a:pt x="187" y="22"/>
                  </a:cubicBezTo>
                  <a:cubicBezTo>
                    <a:pt x="162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0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1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9"/>
            <p:cNvSpPr>
              <a:spLocks noEditPoints="1"/>
            </p:cNvSpPr>
            <p:nvPr/>
          </p:nvSpPr>
          <p:spPr bwMode="auto">
            <a:xfrm>
              <a:off x="6851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6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6206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3" y="65"/>
                </a:cxn>
                <a:cxn ang="0">
                  <a:pos x="38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3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8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6462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8" y="15"/>
                    <a:pt x="144" y="15"/>
                  </a:cubicBezTo>
                  <a:cubicBezTo>
                    <a:pt x="129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8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5395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2" y="85"/>
                </a:cxn>
                <a:cxn ang="0">
                  <a:pos x="92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4" y="19"/>
                </a:cxn>
                <a:cxn ang="0">
                  <a:pos x="14" y="20"/>
                </a:cxn>
                <a:cxn ang="0">
                  <a:pos x="51" y="20"/>
                </a:cxn>
                <a:cxn ang="0">
                  <a:pos x="92" y="15"/>
                </a:cxn>
                <a:cxn ang="0">
                  <a:pos x="14" y="19"/>
                </a:cxn>
                <a:cxn ang="0">
                  <a:pos x="79" y="105"/>
                </a:cxn>
                <a:cxn ang="0">
                  <a:pos x="110" y="105"/>
                </a:cxn>
                <a:cxn ang="0">
                  <a:pos x="79" y="105"/>
                </a:cxn>
                <a:cxn ang="0">
                  <a:pos x="5" y="147"/>
                </a:cxn>
                <a:cxn ang="0">
                  <a:pos x="17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9" y="85"/>
                    <a:pt x="85" y="85"/>
                    <a:pt x="92" y="85"/>
                  </a:cubicBezTo>
                  <a:cubicBezTo>
                    <a:pt x="92" y="65"/>
                    <a:pt x="92" y="44"/>
                    <a:pt x="92" y="24"/>
                  </a:cubicBezTo>
                  <a:cubicBezTo>
                    <a:pt x="71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4" y="19"/>
                  </a:moveTo>
                  <a:cubicBezTo>
                    <a:pt x="13" y="19"/>
                    <a:pt x="14" y="20"/>
                    <a:pt x="14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7" y="20"/>
                    <a:pt x="86" y="24"/>
                    <a:pt x="92" y="15"/>
                  </a:cubicBezTo>
                  <a:cubicBezTo>
                    <a:pt x="69" y="20"/>
                    <a:pt x="29" y="6"/>
                    <a:pt x="14" y="19"/>
                  </a:cubicBezTo>
                  <a:close/>
                  <a:moveTo>
                    <a:pt x="79" y="105"/>
                  </a:moveTo>
                  <a:cubicBezTo>
                    <a:pt x="85" y="108"/>
                    <a:pt x="103" y="108"/>
                    <a:pt x="110" y="105"/>
                  </a:cubicBezTo>
                  <a:cubicBezTo>
                    <a:pt x="105" y="100"/>
                    <a:pt x="83" y="98"/>
                    <a:pt x="79" y="105"/>
                  </a:cubicBezTo>
                  <a:close/>
                  <a:moveTo>
                    <a:pt x="5" y="147"/>
                  </a:moveTo>
                  <a:cubicBezTo>
                    <a:pt x="9" y="146"/>
                    <a:pt x="16" y="150"/>
                    <a:pt x="17" y="146"/>
                  </a:cubicBezTo>
                  <a:cubicBezTo>
                    <a:pt x="15" y="142"/>
                    <a:pt x="7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5560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2" y="65"/>
                </a:cxn>
                <a:cxn ang="0">
                  <a:pos x="22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8" y="19"/>
                </a:cxn>
                <a:cxn ang="0">
                  <a:pos x="108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8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8" y="24"/>
                    <a:pt x="114" y="22"/>
                  </a:cubicBezTo>
                  <a:cubicBezTo>
                    <a:pt x="111" y="61"/>
                    <a:pt x="114" y="108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2" y="65"/>
                  </a:cubicBezTo>
                  <a:cubicBezTo>
                    <a:pt x="22" y="84"/>
                    <a:pt x="22" y="104"/>
                    <a:pt x="22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8" y="19"/>
                  </a:moveTo>
                  <a:cubicBezTo>
                    <a:pt x="108" y="19"/>
                    <a:pt x="108" y="20"/>
                    <a:pt x="108" y="20"/>
                  </a:cubicBezTo>
                  <a:cubicBezTo>
                    <a:pt x="113" y="21"/>
                    <a:pt x="131" y="20"/>
                    <a:pt x="145" y="20"/>
                  </a:cubicBezTo>
                  <a:cubicBezTo>
                    <a:pt x="161" y="20"/>
                    <a:pt x="180" y="24"/>
                    <a:pt x="186" y="15"/>
                  </a:cubicBezTo>
                  <a:cubicBezTo>
                    <a:pt x="164" y="20"/>
                    <a:pt x="124" y="6"/>
                    <a:pt x="108" y="19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9" y="53"/>
                    <a:pt x="9" y="56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581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19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2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2" y="105"/>
                </a:cxn>
                <a:cxn ang="0">
                  <a:pos x="203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2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6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3" y="109"/>
                    <a:pt x="19" y="125"/>
                  </a:cubicBezTo>
                  <a:cubicBezTo>
                    <a:pt x="44" y="125"/>
                    <a:pt x="68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8" y="24"/>
                    <a:pt x="116" y="21"/>
                    <a:pt x="122" y="20"/>
                  </a:cubicBezTo>
                  <a:cubicBezTo>
                    <a:pt x="143" y="20"/>
                    <a:pt x="171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6" y="65"/>
                  </a:moveTo>
                  <a:cubicBezTo>
                    <a:pt x="21" y="60"/>
                    <a:pt x="30" y="61"/>
                    <a:pt x="37" y="63"/>
                  </a:cubicBezTo>
                  <a:cubicBezTo>
                    <a:pt x="38" y="54"/>
                    <a:pt x="8" y="55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2" y="105"/>
                  </a:cubicBezTo>
                  <a:cubicBezTo>
                    <a:pt x="180" y="109"/>
                    <a:pt x="194" y="106"/>
                    <a:pt x="203" y="107"/>
                  </a:cubicBezTo>
                  <a:cubicBezTo>
                    <a:pt x="202" y="96"/>
                    <a:pt x="183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5947" y="2524"/>
              <a:ext cx="204" cy="136"/>
            </a:xfrm>
            <a:custGeom>
              <a:avLst/>
              <a:gdLst/>
              <a:ahLst/>
              <a:cxnLst>
                <a:cxn ang="0">
                  <a:pos x="186" y="17"/>
                </a:cxn>
                <a:cxn ang="0">
                  <a:pos x="108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6" y="85"/>
                </a:cxn>
                <a:cxn ang="0">
                  <a:pos x="188" y="22"/>
                </a:cxn>
                <a:cxn ang="0">
                  <a:pos x="114" y="22"/>
                </a:cxn>
                <a:cxn ang="0">
                  <a:pos x="186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8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6" y="17"/>
                  </a:moveTo>
                  <a:cubicBezTo>
                    <a:pt x="164" y="15"/>
                    <a:pt x="127" y="12"/>
                    <a:pt x="108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8"/>
                    <a:pt x="41" y="55"/>
                    <a:pt x="41" y="63"/>
                  </a:cubicBezTo>
                  <a:cubicBezTo>
                    <a:pt x="37" y="66"/>
                    <a:pt x="28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0" y="85"/>
                    <a:pt x="186" y="85"/>
                  </a:cubicBezTo>
                  <a:cubicBezTo>
                    <a:pt x="187" y="71"/>
                    <a:pt x="184" y="39"/>
                    <a:pt x="188" y="22"/>
                  </a:cubicBezTo>
                  <a:cubicBezTo>
                    <a:pt x="163" y="22"/>
                    <a:pt x="139" y="22"/>
                    <a:pt x="114" y="22"/>
                  </a:cubicBezTo>
                  <a:cubicBezTo>
                    <a:pt x="126" y="16"/>
                    <a:pt x="170" y="26"/>
                    <a:pt x="186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3" y="63"/>
                    <a:pt x="31" y="59"/>
                    <a:pt x="38" y="63"/>
                  </a:cubicBezTo>
                  <a:cubicBezTo>
                    <a:pt x="38" y="53"/>
                    <a:pt x="21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79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6077" y="2524"/>
              <a:ext cx="111" cy="13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0" y="125"/>
                </a:cxn>
                <a:cxn ang="0">
                  <a:pos x="91" y="0"/>
                </a:cxn>
                <a:cxn ang="0">
                  <a:pos x="111" y="0"/>
                </a:cxn>
                <a:cxn ang="0">
                  <a:pos x="15" y="65"/>
                </a:cxn>
                <a:cxn ang="0">
                  <a:pos x="38" y="63"/>
                </a:cxn>
                <a:cxn ang="0">
                  <a:pos x="15" y="65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29" y="147"/>
                </a:cxn>
              </a:cxnLst>
              <a:rect l="0" t="0" r="r" b="b"/>
              <a:pathLst>
                <a:path w="113" h="151">
                  <a:moveTo>
                    <a:pt x="111" y="0"/>
                  </a:moveTo>
                  <a:cubicBezTo>
                    <a:pt x="111" y="51"/>
                    <a:pt x="111" y="101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7" y="124"/>
                    <a:pt x="90" y="125"/>
                  </a:cubicBezTo>
                  <a:cubicBezTo>
                    <a:pt x="94" y="87"/>
                    <a:pt x="90" y="41"/>
                    <a:pt x="91" y="0"/>
                  </a:cubicBezTo>
                  <a:cubicBezTo>
                    <a:pt x="98" y="0"/>
                    <a:pt x="104" y="0"/>
                    <a:pt x="111" y="0"/>
                  </a:cubicBezTo>
                  <a:close/>
                  <a:moveTo>
                    <a:pt x="15" y="65"/>
                  </a:moveTo>
                  <a:cubicBezTo>
                    <a:pt x="22" y="62"/>
                    <a:pt x="29" y="60"/>
                    <a:pt x="38" y="63"/>
                  </a:cubicBezTo>
                  <a:cubicBezTo>
                    <a:pt x="38" y="55"/>
                    <a:pt x="12" y="53"/>
                    <a:pt x="15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12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5432" y="2524"/>
              <a:ext cx="202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1" y="125"/>
                </a:cxn>
                <a:cxn ang="0">
                  <a:pos x="91" y="0"/>
                </a:cxn>
                <a:cxn ang="0">
                  <a:pos x="205" y="0"/>
                </a:cxn>
                <a:cxn ang="0">
                  <a:pos x="205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8" y="20"/>
                </a:cxn>
                <a:cxn ang="0">
                  <a:pos x="184" y="15"/>
                </a:cxn>
                <a:cxn ang="0">
                  <a:pos x="140" y="15"/>
                </a:cxn>
                <a:cxn ang="0">
                  <a:pos x="106" y="24"/>
                </a:cxn>
                <a:cxn ang="0">
                  <a:pos x="148" y="20"/>
                </a:cxn>
                <a:cxn ang="0">
                  <a:pos x="13" y="65"/>
                </a:cxn>
                <a:cxn ang="0">
                  <a:pos x="37" y="63"/>
                </a:cxn>
                <a:cxn ang="0">
                  <a:pos x="13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1" y="147"/>
                </a:cxn>
                <a:cxn ang="0">
                  <a:pos x="109" y="146"/>
                </a:cxn>
                <a:cxn ang="0">
                  <a:pos x="6" y="144"/>
                </a:cxn>
                <a:cxn ang="0">
                  <a:pos x="11" y="147"/>
                </a:cxn>
              </a:cxnLst>
              <a:rect l="0" t="0" r="r" b="b"/>
              <a:pathLst>
                <a:path w="205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6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0" y="128"/>
                    <a:pt x="68" y="124"/>
                    <a:pt x="91" y="125"/>
                  </a:cubicBezTo>
                  <a:cubicBezTo>
                    <a:pt x="91" y="84"/>
                    <a:pt x="91" y="42"/>
                    <a:pt x="91" y="0"/>
                  </a:cubicBezTo>
                  <a:cubicBezTo>
                    <a:pt x="129" y="0"/>
                    <a:pt x="167" y="0"/>
                    <a:pt x="205" y="0"/>
                  </a:cubicBezTo>
                  <a:cubicBezTo>
                    <a:pt x="205" y="36"/>
                    <a:pt x="205" y="73"/>
                    <a:pt x="205" y="109"/>
                  </a:cubicBezTo>
                  <a:cubicBezTo>
                    <a:pt x="192" y="109"/>
                    <a:pt x="179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4" y="20"/>
                    <a:pt x="135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8" y="20"/>
                  </a:moveTo>
                  <a:cubicBezTo>
                    <a:pt x="162" y="20"/>
                    <a:pt x="178" y="25"/>
                    <a:pt x="184" y="15"/>
                  </a:cubicBezTo>
                  <a:cubicBezTo>
                    <a:pt x="173" y="15"/>
                    <a:pt x="156" y="15"/>
                    <a:pt x="140" y="15"/>
                  </a:cubicBezTo>
                  <a:cubicBezTo>
                    <a:pt x="126" y="15"/>
                    <a:pt x="105" y="10"/>
                    <a:pt x="106" y="24"/>
                  </a:cubicBezTo>
                  <a:cubicBezTo>
                    <a:pt x="115" y="18"/>
                    <a:pt x="133" y="20"/>
                    <a:pt x="148" y="20"/>
                  </a:cubicBezTo>
                  <a:close/>
                  <a:moveTo>
                    <a:pt x="13" y="65"/>
                  </a:moveTo>
                  <a:cubicBezTo>
                    <a:pt x="21" y="63"/>
                    <a:pt x="28" y="59"/>
                    <a:pt x="37" y="63"/>
                  </a:cubicBezTo>
                  <a:cubicBezTo>
                    <a:pt x="36" y="54"/>
                    <a:pt x="12" y="54"/>
                    <a:pt x="13" y="65"/>
                  </a:cubicBezTo>
                  <a:close/>
                  <a:moveTo>
                    <a:pt x="173" y="105"/>
                  </a:moveTo>
                  <a:cubicBezTo>
                    <a:pt x="179" y="108"/>
                    <a:pt x="197" y="108"/>
                    <a:pt x="204" y="105"/>
                  </a:cubicBezTo>
                  <a:cubicBezTo>
                    <a:pt x="199" y="100"/>
                    <a:pt x="177" y="98"/>
                    <a:pt x="173" y="105"/>
                  </a:cubicBezTo>
                  <a:close/>
                  <a:moveTo>
                    <a:pt x="11" y="147"/>
                  </a:moveTo>
                  <a:cubicBezTo>
                    <a:pt x="43" y="146"/>
                    <a:pt x="80" y="150"/>
                    <a:pt x="109" y="146"/>
                  </a:cubicBezTo>
                  <a:cubicBezTo>
                    <a:pt x="78" y="141"/>
                    <a:pt x="40" y="145"/>
                    <a:pt x="6" y="144"/>
                  </a:cubicBezTo>
                  <a:cubicBezTo>
                    <a:pt x="6" y="147"/>
                    <a:pt x="8" y="148"/>
                    <a:pt x="11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5689" y="2524"/>
              <a:ext cx="204" cy="136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7" y="85"/>
                </a:cxn>
                <a:cxn ang="0">
                  <a:pos x="187" y="24"/>
                </a:cxn>
                <a:cxn ang="0">
                  <a:pos x="112" y="22"/>
                </a:cxn>
                <a:cxn ang="0">
                  <a:pos x="112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3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2" y="149"/>
                  </a:move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4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81" y="85"/>
                    <a:pt x="187" y="85"/>
                  </a:cubicBezTo>
                  <a:cubicBezTo>
                    <a:pt x="187" y="65"/>
                    <a:pt x="187" y="44"/>
                    <a:pt x="187" y="24"/>
                  </a:cubicBezTo>
                  <a:cubicBezTo>
                    <a:pt x="165" y="20"/>
                    <a:pt x="137" y="24"/>
                    <a:pt x="112" y="22"/>
                  </a:cubicBezTo>
                  <a:cubicBezTo>
                    <a:pt x="112" y="65"/>
                    <a:pt x="112" y="107"/>
                    <a:pt x="112" y="149"/>
                  </a:cubicBezTo>
                  <a:close/>
                  <a:moveTo>
                    <a:pt x="150" y="20"/>
                  </a:moveTo>
                  <a:cubicBezTo>
                    <a:pt x="162" y="20"/>
                    <a:pt x="180" y="25"/>
                    <a:pt x="186" y="15"/>
                  </a:cubicBezTo>
                  <a:cubicBezTo>
                    <a:pt x="173" y="15"/>
                    <a:pt x="158" y="15"/>
                    <a:pt x="143" y="15"/>
                  </a:cubicBezTo>
                  <a:cubicBezTo>
                    <a:pt x="129" y="15"/>
                    <a:pt x="111" y="11"/>
                    <a:pt x="106" y="22"/>
                  </a:cubicBezTo>
                  <a:cubicBezTo>
                    <a:pt x="107" y="22"/>
                    <a:pt x="109" y="22"/>
                    <a:pt x="111" y="22"/>
                  </a:cubicBezTo>
                  <a:cubicBezTo>
                    <a:pt x="122" y="19"/>
                    <a:pt x="135" y="20"/>
                    <a:pt x="150" y="20"/>
                  </a:cubicBezTo>
                  <a:close/>
                  <a:moveTo>
                    <a:pt x="16" y="65"/>
                  </a:moveTo>
                  <a:cubicBezTo>
                    <a:pt x="18" y="64"/>
                    <a:pt x="30" y="58"/>
                    <a:pt x="37" y="63"/>
                  </a:cubicBezTo>
                  <a:cubicBezTo>
                    <a:pt x="38" y="52"/>
                    <a:pt x="9" y="56"/>
                    <a:pt x="16" y="65"/>
                  </a:cubicBezTo>
                  <a:close/>
                  <a:moveTo>
                    <a:pt x="174" y="105"/>
                  </a:moveTo>
                  <a:cubicBezTo>
                    <a:pt x="181" y="108"/>
                    <a:pt x="199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1" y="146"/>
                  </a:cubicBezTo>
                  <a:cubicBezTo>
                    <a:pt x="105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4624" y="2524"/>
              <a:ext cx="109" cy="13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109"/>
                </a:cxn>
                <a:cxn ang="0">
                  <a:pos x="72" y="109"/>
                </a:cxn>
                <a:cxn ang="0">
                  <a:pos x="72" y="85"/>
                </a:cxn>
                <a:cxn ang="0">
                  <a:pos x="91" y="85"/>
                </a:cxn>
                <a:cxn ang="0">
                  <a:pos x="91" y="24"/>
                </a:cxn>
                <a:cxn ang="0">
                  <a:pos x="18" y="22"/>
                </a:cxn>
                <a:cxn ang="0">
                  <a:pos x="18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51" y="20"/>
                </a:cxn>
                <a:cxn ang="0">
                  <a:pos x="91" y="15"/>
                </a:cxn>
                <a:cxn ang="0">
                  <a:pos x="13" y="19"/>
                </a:cxn>
                <a:cxn ang="0">
                  <a:pos x="78" y="105"/>
                </a:cxn>
                <a:cxn ang="0">
                  <a:pos x="109" y="105"/>
                </a:cxn>
                <a:cxn ang="0">
                  <a:pos x="78" y="105"/>
                </a:cxn>
                <a:cxn ang="0">
                  <a:pos x="5" y="147"/>
                </a:cxn>
                <a:cxn ang="0">
                  <a:pos x="16" y="146"/>
                </a:cxn>
                <a:cxn ang="0">
                  <a:pos x="5" y="147"/>
                </a:cxn>
              </a:cxnLst>
              <a:rect l="0" t="0" r="r" b="b"/>
              <a:pathLst>
                <a:path w="111" h="150">
                  <a:moveTo>
                    <a:pt x="111" y="0"/>
                  </a:moveTo>
                  <a:cubicBezTo>
                    <a:pt x="111" y="36"/>
                    <a:pt x="111" y="73"/>
                    <a:pt x="111" y="109"/>
                  </a:cubicBezTo>
                  <a:cubicBezTo>
                    <a:pt x="98" y="109"/>
                    <a:pt x="85" y="109"/>
                    <a:pt x="72" y="109"/>
                  </a:cubicBezTo>
                  <a:cubicBezTo>
                    <a:pt x="72" y="101"/>
                    <a:pt x="72" y="93"/>
                    <a:pt x="72" y="85"/>
                  </a:cubicBezTo>
                  <a:cubicBezTo>
                    <a:pt x="78" y="85"/>
                    <a:pt x="85" y="85"/>
                    <a:pt x="91" y="85"/>
                  </a:cubicBezTo>
                  <a:cubicBezTo>
                    <a:pt x="91" y="65"/>
                    <a:pt x="91" y="44"/>
                    <a:pt x="91" y="24"/>
                  </a:cubicBezTo>
                  <a:cubicBezTo>
                    <a:pt x="70" y="20"/>
                    <a:pt x="42" y="24"/>
                    <a:pt x="18" y="22"/>
                  </a:cubicBezTo>
                  <a:cubicBezTo>
                    <a:pt x="18" y="65"/>
                    <a:pt x="18" y="107"/>
                    <a:pt x="18" y="149"/>
                  </a:cubicBezTo>
                  <a:cubicBezTo>
                    <a:pt x="12" y="149"/>
                    <a:pt x="6" y="149"/>
                    <a:pt x="0" y="149"/>
                  </a:cubicBezTo>
                  <a:cubicBezTo>
                    <a:pt x="0" y="100"/>
                    <a:pt x="0" y="50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lose/>
                  <a:moveTo>
                    <a:pt x="13" y="19"/>
                  </a:moveTo>
                  <a:cubicBezTo>
                    <a:pt x="13" y="19"/>
                    <a:pt x="13" y="20"/>
                    <a:pt x="13" y="20"/>
                  </a:cubicBezTo>
                  <a:cubicBezTo>
                    <a:pt x="18" y="21"/>
                    <a:pt x="36" y="20"/>
                    <a:pt x="51" y="20"/>
                  </a:cubicBezTo>
                  <a:cubicBezTo>
                    <a:pt x="66" y="20"/>
                    <a:pt x="85" y="24"/>
                    <a:pt x="91" y="15"/>
                  </a:cubicBezTo>
                  <a:cubicBezTo>
                    <a:pt x="69" y="20"/>
                    <a:pt x="29" y="6"/>
                    <a:pt x="13" y="19"/>
                  </a:cubicBezTo>
                  <a:close/>
                  <a:moveTo>
                    <a:pt x="78" y="105"/>
                  </a:moveTo>
                  <a:cubicBezTo>
                    <a:pt x="85" y="108"/>
                    <a:pt x="103" y="108"/>
                    <a:pt x="109" y="105"/>
                  </a:cubicBezTo>
                  <a:cubicBezTo>
                    <a:pt x="105" y="100"/>
                    <a:pt x="82" y="98"/>
                    <a:pt x="78" y="105"/>
                  </a:cubicBezTo>
                  <a:close/>
                  <a:moveTo>
                    <a:pt x="5" y="147"/>
                  </a:moveTo>
                  <a:cubicBezTo>
                    <a:pt x="8" y="146"/>
                    <a:pt x="16" y="150"/>
                    <a:pt x="16" y="146"/>
                  </a:cubicBezTo>
                  <a:cubicBezTo>
                    <a:pt x="14" y="142"/>
                    <a:pt x="6" y="141"/>
                    <a:pt x="5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4789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6" y="109"/>
                </a:cxn>
                <a:cxn ang="0">
                  <a:pos x="166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4" y="22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7" y="19"/>
                </a:cxn>
                <a:cxn ang="0">
                  <a:pos x="107" y="20"/>
                </a:cxn>
                <a:cxn ang="0">
                  <a:pos x="145" y="20"/>
                </a:cxn>
                <a:cxn ang="0">
                  <a:pos x="186" y="15"/>
                </a:cxn>
                <a:cxn ang="0">
                  <a:pos x="107" y="1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65"/>
                </a:cxn>
                <a:cxn ang="0">
                  <a:pos x="174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4" y="101"/>
                </a:cxn>
                <a:cxn ang="0">
                  <a:pos x="29" y="147"/>
                </a:cxn>
                <a:cxn ang="0">
                  <a:pos x="111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3" y="109"/>
                    <a:pt x="180" y="109"/>
                    <a:pt x="166" y="109"/>
                  </a:cubicBezTo>
                  <a:cubicBezTo>
                    <a:pt x="166" y="101"/>
                    <a:pt x="166" y="93"/>
                    <a:pt x="166" y="85"/>
                  </a:cubicBezTo>
                  <a:cubicBezTo>
                    <a:pt x="173" y="85"/>
                    <a:pt x="179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4" y="22"/>
                  </a:cubicBezTo>
                  <a:cubicBezTo>
                    <a:pt x="110" y="61"/>
                    <a:pt x="113" y="108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7" y="19"/>
                  </a:moveTo>
                  <a:cubicBezTo>
                    <a:pt x="107" y="19"/>
                    <a:pt x="108" y="20"/>
                    <a:pt x="107" y="20"/>
                  </a:cubicBezTo>
                  <a:cubicBezTo>
                    <a:pt x="112" y="21"/>
                    <a:pt x="130" y="20"/>
                    <a:pt x="145" y="20"/>
                  </a:cubicBezTo>
                  <a:cubicBezTo>
                    <a:pt x="161" y="20"/>
                    <a:pt x="179" y="24"/>
                    <a:pt x="186" y="15"/>
                  </a:cubicBezTo>
                  <a:cubicBezTo>
                    <a:pt x="163" y="20"/>
                    <a:pt x="123" y="6"/>
                    <a:pt x="107" y="19"/>
                  </a:cubicBezTo>
                  <a:close/>
                  <a:moveTo>
                    <a:pt x="16" y="65"/>
                  </a:moveTo>
                  <a:cubicBezTo>
                    <a:pt x="19" y="64"/>
                    <a:pt x="30" y="58"/>
                    <a:pt x="37" y="63"/>
                  </a:cubicBezTo>
                  <a:cubicBezTo>
                    <a:pt x="38" y="53"/>
                    <a:pt x="8" y="56"/>
                    <a:pt x="16" y="65"/>
                  </a:cubicBezTo>
                  <a:close/>
                  <a:moveTo>
                    <a:pt x="174" y="101"/>
                  </a:moveTo>
                  <a:cubicBezTo>
                    <a:pt x="173" y="102"/>
                    <a:pt x="172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4" y="101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79" y="141"/>
                    <a:pt x="41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5047" y="2524"/>
              <a:ext cx="204" cy="137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07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21" y="65"/>
                </a:cxn>
                <a:cxn ang="0">
                  <a:pos x="20" y="125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106" y="19"/>
                </a:cxn>
                <a:cxn ang="0">
                  <a:pos x="123" y="20"/>
                </a:cxn>
                <a:cxn ang="0">
                  <a:pos x="186" y="17"/>
                </a:cxn>
                <a:cxn ang="0">
                  <a:pos x="106" y="19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1"/>
                </a:cxn>
                <a:cxn ang="0">
                  <a:pos x="173" y="105"/>
                </a:cxn>
                <a:cxn ang="0">
                  <a:pos x="204" y="107"/>
                </a:cxn>
                <a:cxn ang="0">
                  <a:pos x="175" y="101"/>
                </a:cxn>
                <a:cxn ang="0">
                  <a:pos x="30" y="147"/>
                </a:cxn>
                <a:cxn ang="0">
                  <a:pos x="111" y="146"/>
                </a:cxn>
                <a:cxn ang="0">
                  <a:pos x="7" y="144"/>
                </a:cxn>
                <a:cxn ang="0">
                  <a:pos x="30" y="147"/>
                </a:cxn>
              </a:cxnLst>
              <a:rect l="0" t="0" r="r" b="b"/>
              <a:pathLst>
                <a:path w="207" h="151">
                  <a:moveTo>
                    <a:pt x="207" y="0"/>
                  </a:move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3" y="65"/>
                    <a:pt x="27" y="65"/>
                    <a:pt x="21" y="65"/>
                  </a:cubicBezTo>
                  <a:cubicBezTo>
                    <a:pt x="20" y="84"/>
                    <a:pt x="24" y="109"/>
                    <a:pt x="20" y="125"/>
                  </a:cubicBezTo>
                  <a:cubicBezTo>
                    <a:pt x="44" y="125"/>
                    <a:pt x="69" y="125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lose/>
                  <a:moveTo>
                    <a:pt x="106" y="19"/>
                  </a:moveTo>
                  <a:cubicBezTo>
                    <a:pt x="109" y="24"/>
                    <a:pt x="117" y="21"/>
                    <a:pt x="123" y="20"/>
                  </a:cubicBezTo>
                  <a:cubicBezTo>
                    <a:pt x="143" y="20"/>
                    <a:pt x="172" y="24"/>
                    <a:pt x="186" y="17"/>
                  </a:cubicBezTo>
                  <a:cubicBezTo>
                    <a:pt x="163" y="15"/>
                    <a:pt x="126" y="12"/>
                    <a:pt x="106" y="19"/>
                  </a:cubicBezTo>
                  <a:close/>
                  <a:moveTo>
                    <a:pt x="17" y="65"/>
                  </a:moveTo>
                  <a:cubicBezTo>
                    <a:pt x="22" y="60"/>
                    <a:pt x="31" y="61"/>
                    <a:pt x="38" y="63"/>
                  </a:cubicBezTo>
                  <a:cubicBezTo>
                    <a:pt x="39" y="54"/>
                    <a:pt x="8" y="55"/>
                    <a:pt x="17" y="65"/>
                  </a:cubicBezTo>
                  <a:close/>
                  <a:moveTo>
                    <a:pt x="175" y="101"/>
                  </a:moveTo>
                  <a:cubicBezTo>
                    <a:pt x="173" y="102"/>
                    <a:pt x="173" y="103"/>
                    <a:pt x="173" y="105"/>
                  </a:cubicBezTo>
                  <a:cubicBezTo>
                    <a:pt x="180" y="109"/>
                    <a:pt x="194" y="106"/>
                    <a:pt x="204" y="107"/>
                  </a:cubicBezTo>
                  <a:cubicBezTo>
                    <a:pt x="202" y="96"/>
                    <a:pt x="184" y="104"/>
                    <a:pt x="175" y="101"/>
                  </a:cubicBezTo>
                  <a:close/>
                  <a:moveTo>
                    <a:pt x="30" y="147"/>
                  </a:moveTo>
                  <a:cubicBezTo>
                    <a:pt x="57" y="148"/>
                    <a:pt x="88" y="149"/>
                    <a:pt x="111" y="146"/>
                  </a:cubicBezTo>
                  <a:cubicBezTo>
                    <a:pt x="80" y="141"/>
                    <a:pt x="41" y="145"/>
                    <a:pt x="7" y="144"/>
                  </a:cubicBezTo>
                  <a:cubicBezTo>
                    <a:pt x="12" y="151"/>
                    <a:pt x="22" y="147"/>
                    <a:pt x="30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5176" y="2524"/>
              <a:ext cx="203" cy="136"/>
            </a:xfrm>
            <a:custGeom>
              <a:avLst/>
              <a:gdLst/>
              <a:ahLst/>
              <a:cxnLst>
                <a:cxn ang="0">
                  <a:pos x="185" y="17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4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3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5" y="85"/>
                </a:cxn>
                <a:cxn ang="0">
                  <a:pos x="187" y="22"/>
                </a:cxn>
                <a:cxn ang="0">
                  <a:pos x="114" y="22"/>
                </a:cxn>
                <a:cxn ang="0">
                  <a:pos x="185" y="17"/>
                </a:cxn>
                <a:cxn ang="0">
                  <a:pos x="16" y="59"/>
                </a:cxn>
                <a:cxn ang="0">
                  <a:pos x="16" y="65"/>
                </a:cxn>
                <a:cxn ang="0">
                  <a:pos x="37" y="63"/>
                </a:cxn>
                <a:cxn ang="0">
                  <a:pos x="16" y="59"/>
                </a:cxn>
                <a:cxn ang="0">
                  <a:pos x="174" y="105"/>
                </a:cxn>
                <a:cxn ang="0">
                  <a:pos x="205" y="105"/>
                </a:cxn>
                <a:cxn ang="0">
                  <a:pos x="174" y="105"/>
                </a:cxn>
                <a:cxn ang="0">
                  <a:pos x="88" y="144"/>
                </a:cxn>
                <a:cxn ang="0">
                  <a:pos x="32" y="144"/>
                </a:cxn>
                <a:cxn ang="0">
                  <a:pos x="6" y="147"/>
                </a:cxn>
                <a:cxn ang="0">
                  <a:pos x="110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85" y="17"/>
                  </a:moveTo>
                  <a:cubicBezTo>
                    <a:pt x="163" y="15"/>
                    <a:pt x="127" y="12"/>
                    <a:pt x="107" y="19"/>
                  </a:cubicBezTo>
                  <a:cubicBezTo>
                    <a:pt x="106" y="26"/>
                    <a:pt x="116" y="20"/>
                    <a:pt x="114" y="28"/>
                  </a:cubicBezTo>
                  <a:cubicBezTo>
                    <a:pt x="114" y="68"/>
                    <a:pt x="114" y="109"/>
                    <a:pt x="114" y="149"/>
                  </a:cubicBezTo>
                  <a:cubicBezTo>
                    <a:pt x="76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7" y="41"/>
                    <a:pt x="40" y="41"/>
                  </a:cubicBezTo>
                  <a:cubicBezTo>
                    <a:pt x="40" y="48"/>
                    <a:pt x="40" y="55"/>
                    <a:pt x="40" y="63"/>
                  </a:cubicBezTo>
                  <a:cubicBezTo>
                    <a:pt x="36" y="66"/>
                    <a:pt x="27" y="64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1" y="128"/>
                    <a:pt x="69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4" y="85"/>
                    <a:pt x="179" y="85"/>
                    <a:pt x="185" y="85"/>
                  </a:cubicBezTo>
                  <a:cubicBezTo>
                    <a:pt x="187" y="71"/>
                    <a:pt x="183" y="39"/>
                    <a:pt x="187" y="22"/>
                  </a:cubicBezTo>
                  <a:cubicBezTo>
                    <a:pt x="163" y="22"/>
                    <a:pt x="138" y="22"/>
                    <a:pt x="114" y="22"/>
                  </a:cubicBezTo>
                  <a:cubicBezTo>
                    <a:pt x="125" y="16"/>
                    <a:pt x="169" y="26"/>
                    <a:pt x="185" y="17"/>
                  </a:cubicBezTo>
                  <a:close/>
                  <a:moveTo>
                    <a:pt x="16" y="59"/>
                  </a:moveTo>
                  <a:cubicBezTo>
                    <a:pt x="16" y="61"/>
                    <a:pt x="16" y="63"/>
                    <a:pt x="16" y="65"/>
                  </a:cubicBezTo>
                  <a:cubicBezTo>
                    <a:pt x="22" y="63"/>
                    <a:pt x="30" y="59"/>
                    <a:pt x="37" y="63"/>
                  </a:cubicBezTo>
                  <a:cubicBezTo>
                    <a:pt x="38" y="53"/>
                    <a:pt x="20" y="57"/>
                    <a:pt x="16" y="59"/>
                  </a:cubicBezTo>
                  <a:close/>
                  <a:moveTo>
                    <a:pt x="174" y="105"/>
                  </a:moveTo>
                  <a:cubicBezTo>
                    <a:pt x="181" y="108"/>
                    <a:pt x="198" y="108"/>
                    <a:pt x="205" y="105"/>
                  </a:cubicBezTo>
                  <a:cubicBezTo>
                    <a:pt x="201" y="100"/>
                    <a:pt x="178" y="98"/>
                    <a:pt x="174" y="105"/>
                  </a:cubicBezTo>
                  <a:close/>
                  <a:moveTo>
                    <a:pt x="88" y="144"/>
                  </a:moveTo>
                  <a:cubicBezTo>
                    <a:pt x="69" y="144"/>
                    <a:pt x="49" y="144"/>
                    <a:pt x="32" y="144"/>
                  </a:cubicBezTo>
                  <a:cubicBezTo>
                    <a:pt x="23" y="144"/>
                    <a:pt x="12" y="141"/>
                    <a:pt x="6" y="147"/>
                  </a:cubicBezTo>
                  <a:cubicBezTo>
                    <a:pt x="40" y="146"/>
                    <a:pt x="79" y="150"/>
                    <a:pt x="110" y="146"/>
                  </a:cubicBezTo>
                  <a:cubicBezTo>
                    <a:pt x="105" y="141"/>
                    <a:pt x="96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5306" y="2524"/>
              <a:ext cx="110" cy="13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2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39" y="41"/>
                </a:cxn>
                <a:cxn ang="0">
                  <a:pos x="39" y="65"/>
                </a:cxn>
                <a:cxn ang="0">
                  <a:pos x="19" y="65"/>
                </a:cxn>
                <a:cxn ang="0">
                  <a:pos x="19" y="124"/>
                </a:cxn>
                <a:cxn ang="0">
                  <a:pos x="89" y="125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4" y="65"/>
                </a:cxn>
                <a:cxn ang="0">
                  <a:pos x="37" y="63"/>
                </a:cxn>
                <a:cxn ang="0">
                  <a:pos x="14" y="65"/>
                </a:cxn>
                <a:cxn ang="0">
                  <a:pos x="29" y="147"/>
                </a:cxn>
                <a:cxn ang="0">
                  <a:pos x="110" y="146"/>
                </a:cxn>
                <a:cxn ang="0">
                  <a:pos x="6" y="144"/>
                </a:cxn>
                <a:cxn ang="0">
                  <a:pos x="29" y="147"/>
                </a:cxn>
              </a:cxnLst>
              <a:rect l="0" t="0" r="r" b="b"/>
              <a:pathLst>
                <a:path w="112" h="151">
                  <a:moveTo>
                    <a:pt x="110" y="0"/>
                  </a:moveTo>
                  <a:cubicBezTo>
                    <a:pt x="110" y="51"/>
                    <a:pt x="110" y="101"/>
                    <a:pt x="112" y="149"/>
                  </a:cubicBezTo>
                  <a:cubicBezTo>
                    <a:pt x="75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3" y="41"/>
                    <a:pt x="26" y="41"/>
                    <a:pt x="39" y="41"/>
                  </a:cubicBezTo>
                  <a:cubicBezTo>
                    <a:pt x="39" y="49"/>
                    <a:pt x="39" y="57"/>
                    <a:pt x="39" y="65"/>
                  </a:cubicBezTo>
                  <a:cubicBezTo>
                    <a:pt x="32" y="65"/>
                    <a:pt x="26" y="65"/>
                    <a:pt x="19" y="65"/>
                  </a:cubicBezTo>
                  <a:cubicBezTo>
                    <a:pt x="19" y="84"/>
                    <a:pt x="19" y="104"/>
                    <a:pt x="19" y="124"/>
                  </a:cubicBezTo>
                  <a:cubicBezTo>
                    <a:pt x="39" y="128"/>
                    <a:pt x="66" y="124"/>
                    <a:pt x="89" y="125"/>
                  </a:cubicBezTo>
                  <a:cubicBezTo>
                    <a:pt x="93" y="87"/>
                    <a:pt x="90" y="41"/>
                    <a:pt x="91" y="0"/>
                  </a:cubicBezTo>
                  <a:cubicBezTo>
                    <a:pt x="97" y="0"/>
                    <a:pt x="104" y="0"/>
                    <a:pt x="110" y="0"/>
                  </a:cubicBezTo>
                  <a:close/>
                  <a:moveTo>
                    <a:pt x="14" y="65"/>
                  </a:moveTo>
                  <a:cubicBezTo>
                    <a:pt x="21" y="62"/>
                    <a:pt x="29" y="60"/>
                    <a:pt x="37" y="63"/>
                  </a:cubicBezTo>
                  <a:cubicBezTo>
                    <a:pt x="37" y="55"/>
                    <a:pt x="12" y="53"/>
                    <a:pt x="14" y="65"/>
                  </a:cubicBezTo>
                  <a:close/>
                  <a:moveTo>
                    <a:pt x="29" y="147"/>
                  </a:moveTo>
                  <a:cubicBezTo>
                    <a:pt x="57" y="148"/>
                    <a:pt x="88" y="149"/>
                    <a:pt x="110" y="146"/>
                  </a:cubicBezTo>
                  <a:cubicBezTo>
                    <a:pt x="79" y="141"/>
                    <a:pt x="40" y="145"/>
                    <a:pt x="6" y="144"/>
                  </a:cubicBezTo>
                  <a:cubicBezTo>
                    <a:pt x="11" y="151"/>
                    <a:pt x="21" y="147"/>
                    <a:pt x="29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4660" y="2524"/>
              <a:ext cx="203" cy="136"/>
            </a:xfrm>
            <a:custGeom>
              <a:avLst/>
              <a:gdLst/>
              <a:ahLst/>
              <a:cxnLst>
                <a:cxn ang="0">
                  <a:pos x="111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0" y="41"/>
                </a:cxn>
                <a:cxn ang="0">
                  <a:pos x="40" y="65"/>
                </a:cxn>
                <a:cxn ang="0">
                  <a:pos x="20" y="65"/>
                </a:cxn>
                <a:cxn ang="0">
                  <a:pos x="20" y="124"/>
                </a:cxn>
                <a:cxn ang="0">
                  <a:pos x="92" y="125"/>
                </a:cxn>
                <a:cxn ang="0">
                  <a:pos x="92" y="0"/>
                </a:cxn>
                <a:cxn ang="0">
                  <a:pos x="206" y="0"/>
                </a:cxn>
                <a:cxn ang="0">
                  <a:pos x="206" y="109"/>
                </a:cxn>
                <a:cxn ang="0">
                  <a:pos x="167" y="109"/>
                </a:cxn>
                <a:cxn ang="0">
                  <a:pos x="167" y="85"/>
                </a:cxn>
                <a:cxn ang="0">
                  <a:pos x="186" y="85"/>
                </a:cxn>
                <a:cxn ang="0">
                  <a:pos x="186" y="24"/>
                </a:cxn>
                <a:cxn ang="0">
                  <a:pos x="111" y="22"/>
                </a:cxn>
                <a:cxn ang="0">
                  <a:pos x="111" y="149"/>
                </a:cxn>
                <a:cxn ang="0">
                  <a:pos x="149" y="20"/>
                </a:cxn>
                <a:cxn ang="0">
                  <a:pos x="185" y="15"/>
                </a:cxn>
                <a:cxn ang="0">
                  <a:pos x="141" y="15"/>
                </a:cxn>
                <a:cxn ang="0">
                  <a:pos x="106" y="24"/>
                </a:cxn>
                <a:cxn ang="0">
                  <a:pos x="149" y="20"/>
                </a:cxn>
                <a:cxn ang="0">
                  <a:pos x="14" y="65"/>
                </a:cxn>
                <a:cxn ang="0">
                  <a:pos x="38" y="63"/>
                </a:cxn>
                <a:cxn ang="0">
                  <a:pos x="14" y="65"/>
                </a:cxn>
                <a:cxn ang="0">
                  <a:pos x="173" y="105"/>
                </a:cxn>
                <a:cxn ang="0">
                  <a:pos x="204" y="105"/>
                </a:cxn>
                <a:cxn ang="0">
                  <a:pos x="173" y="105"/>
                </a:cxn>
                <a:cxn ang="0">
                  <a:pos x="12" y="147"/>
                </a:cxn>
                <a:cxn ang="0">
                  <a:pos x="110" y="146"/>
                </a:cxn>
                <a:cxn ang="0">
                  <a:pos x="7" y="144"/>
                </a:cxn>
                <a:cxn ang="0">
                  <a:pos x="12" y="147"/>
                </a:cxn>
              </a:cxnLst>
              <a:rect l="0" t="0" r="r" b="b"/>
              <a:pathLst>
                <a:path w="206" h="150">
                  <a:moveTo>
                    <a:pt x="111" y="149"/>
                  </a:moveTo>
                  <a:cubicBezTo>
                    <a:pt x="74" y="149"/>
                    <a:pt x="37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0" y="41"/>
                  </a:cubicBezTo>
                  <a:cubicBezTo>
                    <a:pt x="40" y="49"/>
                    <a:pt x="40" y="57"/>
                    <a:pt x="40" y="65"/>
                  </a:cubicBezTo>
                  <a:cubicBezTo>
                    <a:pt x="33" y="65"/>
                    <a:pt x="27" y="65"/>
                    <a:pt x="20" y="65"/>
                  </a:cubicBezTo>
                  <a:cubicBezTo>
                    <a:pt x="20" y="84"/>
                    <a:pt x="20" y="104"/>
                    <a:pt x="20" y="124"/>
                  </a:cubicBezTo>
                  <a:cubicBezTo>
                    <a:pt x="41" y="128"/>
                    <a:pt x="68" y="124"/>
                    <a:pt x="92" y="125"/>
                  </a:cubicBezTo>
                  <a:cubicBezTo>
                    <a:pt x="92" y="84"/>
                    <a:pt x="92" y="42"/>
                    <a:pt x="92" y="0"/>
                  </a:cubicBezTo>
                  <a:cubicBezTo>
                    <a:pt x="130" y="0"/>
                    <a:pt x="168" y="0"/>
                    <a:pt x="206" y="0"/>
                  </a:cubicBezTo>
                  <a:cubicBezTo>
                    <a:pt x="206" y="36"/>
                    <a:pt x="206" y="73"/>
                    <a:pt x="206" y="109"/>
                  </a:cubicBezTo>
                  <a:cubicBezTo>
                    <a:pt x="193" y="109"/>
                    <a:pt x="180" y="109"/>
                    <a:pt x="167" y="109"/>
                  </a:cubicBezTo>
                  <a:cubicBezTo>
                    <a:pt x="167" y="101"/>
                    <a:pt x="167" y="93"/>
                    <a:pt x="167" y="85"/>
                  </a:cubicBezTo>
                  <a:cubicBezTo>
                    <a:pt x="173" y="85"/>
                    <a:pt x="180" y="85"/>
                    <a:pt x="186" y="85"/>
                  </a:cubicBezTo>
                  <a:cubicBezTo>
                    <a:pt x="186" y="65"/>
                    <a:pt x="186" y="44"/>
                    <a:pt x="186" y="24"/>
                  </a:cubicBezTo>
                  <a:cubicBezTo>
                    <a:pt x="165" y="20"/>
                    <a:pt x="136" y="24"/>
                    <a:pt x="111" y="22"/>
                  </a:cubicBezTo>
                  <a:cubicBezTo>
                    <a:pt x="111" y="65"/>
                    <a:pt x="111" y="107"/>
                    <a:pt x="111" y="149"/>
                  </a:cubicBezTo>
                  <a:close/>
                  <a:moveTo>
                    <a:pt x="149" y="20"/>
                  </a:moveTo>
                  <a:cubicBezTo>
                    <a:pt x="162" y="20"/>
                    <a:pt x="179" y="25"/>
                    <a:pt x="185" y="15"/>
                  </a:cubicBezTo>
                  <a:cubicBezTo>
                    <a:pt x="173" y="15"/>
                    <a:pt x="156" y="15"/>
                    <a:pt x="141" y="15"/>
                  </a:cubicBezTo>
                  <a:cubicBezTo>
                    <a:pt x="127" y="15"/>
                    <a:pt x="105" y="10"/>
                    <a:pt x="106" y="24"/>
                  </a:cubicBezTo>
                  <a:cubicBezTo>
                    <a:pt x="116" y="18"/>
                    <a:pt x="133" y="20"/>
                    <a:pt x="149" y="20"/>
                  </a:cubicBezTo>
                  <a:close/>
                  <a:moveTo>
                    <a:pt x="14" y="65"/>
                  </a:moveTo>
                  <a:cubicBezTo>
                    <a:pt x="22" y="63"/>
                    <a:pt x="29" y="59"/>
                    <a:pt x="38" y="63"/>
                  </a:cubicBezTo>
                  <a:cubicBezTo>
                    <a:pt x="37" y="54"/>
                    <a:pt x="13" y="54"/>
                    <a:pt x="14" y="65"/>
                  </a:cubicBezTo>
                  <a:close/>
                  <a:moveTo>
                    <a:pt x="173" y="105"/>
                  </a:moveTo>
                  <a:cubicBezTo>
                    <a:pt x="180" y="108"/>
                    <a:pt x="198" y="108"/>
                    <a:pt x="204" y="105"/>
                  </a:cubicBezTo>
                  <a:cubicBezTo>
                    <a:pt x="200" y="100"/>
                    <a:pt x="177" y="98"/>
                    <a:pt x="173" y="105"/>
                  </a:cubicBezTo>
                  <a:close/>
                  <a:moveTo>
                    <a:pt x="12" y="147"/>
                  </a:moveTo>
                  <a:cubicBezTo>
                    <a:pt x="44" y="146"/>
                    <a:pt x="80" y="150"/>
                    <a:pt x="110" y="146"/>
                  </a:cubicBezTo>
                  <a:cubicBezTo>
                    <a:pt x="79" y="141"/>
                    <a:pt x="41" y="145"/>
                    <a:pt x="7" y="144"/>
                  </a:cubicBezTo>
                  <a:cubicBezTo>
                    <a:pt x="7" y="147"/>
                    <a:pt x="9" y="148"/>
                    <a:pt x="12" y="147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5"/>
            <p:cNvSpPr>
              <a:spLocks noEditPoints="1"/>
            </p:cNvSpPr>
            <p:nvPr/>
          </p:nvSpPr>
          <p:spPr bwMode="auto">
            <a:xfrm>
              <a:off x="4916" y="2524"/>
              <a:ext cx="204" cy="136"/>
            </a:xfrm>
            <a:custGeom>
              <a:avLst/>
              <a:gdLst/>
              <a:ahLst/>
              <a:cxnLst>
                <a:cxn ang="0">
                  <a:pos x="113" y="149"/>
                </a:cxn>
                <a:cxn ang="0">
                  <a:pos x="0" y="149"/>
                </a:cxn>
                <a:cxn ang="0">
                  <a:pos x="0" y="41"/>
                </a:cxn>
                <a:cxn ang="0">
                  <a:pos x="41" y="41"/>
                </a:cxn>
                <a:cxn ang="0">
                  <a:pos x="41" y="65"/>
                </a:cxn>
                <a:cxn ang="0">
                  <a:pos x="21" y="65"/>
                </a:cxn>
                <a:cxn ang="0">
                  <a:pos x="21" y="124"/>
                </a:cxn>
                <a:cxn ang="0">
                  <a:pos x="93" y="125"/>
                </a:cxn>
                <a:cxn ang="0">
                  <a:pos x="93" y="0"/>
                </a:cxn>
                <a:cxn ang="0">
                  <a:pos x="207" y="0"/>
                </a:cxn>
                <a:cxn ang="0">
                  <a:pos x="207" y="109"/>
                </a:cxn>
                <a:cxn ang="0">
                  <a:pos x="168" y="109"/>
                </a:cxn>
                <a:cxn ang="0">
                  <a:pos x="168" y="85"/>
                </a:cxn>
                <a:cxn ang="0">
                  <a:pos x="188" y="85"/>
                </a:cxn>
                <a:cxn ang="0">
                  <a:pos x="188" y="24"/>
                </a:cxn>
                <a:cxn ang="0">
                  <a:pos x="113" y="22"/>
                </a:cxn>
                <a:cxn ang="0">
                  <a:pos x="113" y="149"/>
                </a:cxn>
                <a:cxn ang="0">
                  <a:pos x="150" y="20"/>
                </a:cxn>
                <a:cxn ang="0">
                  <a:pos x="186" y="15"/>
                </a:cxn>
                <a:cxn ang="0">
                  <a:pos x="144" y="15"/>
                </a:cxn>
                <a:cxn ang="0">
                  <a:pos x="106" y="22"/>
                </a:cxn>
                <a:cxn ang="0">
                  <a:pos x="111" y="22"/>
                </a:cxn>
                <a:cxn ang="0">
                  <a:pos x="150" y="20"/>
                </a:cxn>
                <a:cxn ang="0">
                  <a:pos x="17" y="65"/>
                </a:cxn>
                <a:cxn ang="0">
                  <a:pos x="38" y="63"/>
                </a:cxn>
                <a:cxn ang="0">
                  <a:pos x="17" y="65"/>
                </a:cxn>
                <a:cxn ang="0">
                  <a:pos x="175" y="105"/>
                </a:cxn>
                <a:cxn ang="0">
                  <a:pos x="206" y="105"/>
                </a:cxn>
                <a:cxn ang="0">
                  <a:pos x="175" y="105"/>
                </a:cxn>
                <a:cxn ang="0">
                  <a:pos x="88" y="144"/>
                </a:cxn>
                <a:cxn ang="0">
                  <a:pos x="33" y="144"/>
                </a:cxn>
                <a:cxn ang="0">
                  <a:pos x="7" y="147"/>
                </a:cxn>
                <a:cxn ang="0">
                  <a:pos x="111" y="146"/>
                </a:cxn>
                <a:cxn ang="0">
                  <a:pos x="88" y="144"/>
                </a:cxn>
              </a:cxnLst>
              <a:rect l="0" t="0" r="r" b="b"/>
              <a:pathLst>
                <a:path w="207" h="150">
                  <a:moveTo>
                    <a:pt x="113" y="149"/>
                  </a:moveTo>
                  <a:cubicBezTo>
                    <a:pt x="75" y="149"/>
                    <a:pt x="38" y="149"/>
                    <a:pt x="0" y="149"/>
                  </a:cubicBezTo>
                  <a:cubicBezTo>
                    <a:pt x="0" y="113"/>
                    <a:pt x="0" y="77"/>
                    <a:pt x="0" y="41"/>
                  </a:cubicBezTo>
                  <a:cubicBezTo>
                    <a:pt x="14" y="41"/>
                    <a:pt x="27" y="41"/>
                    <a:pt x="41" y="41"/>
                  </a:cubicBezTo>
                  <a:cubicBezTo>
                    <a:pt x="41" y="49"/>
                    <a:pt x="41" y="57"/>
                    <a:pt x="41" y="65"/>
                  </a:cubicBezTo>
                  <a:cubicBezTo>
                    <a:pt x="34" y="65"/>
                    <a:pt x="28" y="65"/>
                    <a:pt x="21" y="65"/>
                  </a:cubicBezTo>
                  <a:cubicBezTo>
                    <a:pt x="21" y="84"/>
                    <a:pt x="21" y="104"/>
                    <a:pt x="21" y="124"/>
                  </a:cubicBezTo>
                  <a:cubicBezTo>
                    <a:pt x="42" y="128"/>
                    <a:pt x="70" y="124"/>
                    <a:pt x="93" y="125"/>
                  </a:cubicBezTo>
                  <a:cubicBezTo>
                    <a:pt x="93" y="84"/>
                    <a:pt x="93" y="42"/>
                    <a:pt x="93" y="0"/>
                  </a:cubicBezTo>
                  <a:cubicBezTo>
                    <a:pt x="131" y="0"/>
                    <a:pt x="169" y="0"/>
                    <a:pt x="207" y="0"/>
                  </a:cubicBezTo>
                  <a:cubicBezTo>
                    <a:pt x="207" y="36"/>
                    <a:pt x="207" y="73"/>
                    <a:pt x="207" y="109"/>
                  </a:cubicBezTo>
                  <a:cubicBezTo>
                    <a:pt x="194" y="109"/>
                    <a:pt x="181" y="109"/>
                    <a:pt x="168" y="109"/>
                  </a:cubicBezTo>
                  <a:cubicBezTo>
                    <a:pt x="168" y="101"/>
                    <a:pt x="168" y="93"/>
                    <a:pt x="168" y="85"/>
                  </a:cubicBezTo>
                  <a:cubicBezTo>
                    <a:pt x="175" y="85"/>
                    <a:pt x="181" y="85"/>
                    <a:pt x="188" y="85"/>
                  </a:cubicBezTo>
                  <a:cubicBezTo>
                    <a:pt x="188" y="65"/>
                    <a:pt x="188" y="44"/>
                    <a:pt x="188" y="24"/>
                  </a:cubicBezTo>
                  <a:cubicBezTo>
                    <a:pt x="166" y="20"/>
                    <a:pt x="137" y="24"/>
                    <a:pt x="113" y="22"/>
                  </a:cubicBezTo>
                  <a:cubicBezTo>
                    <a:pt x="113" y="65"/>
                    <a:pt x="113" y="107"/>
                    <a:pt x="113" y="149"/>
                  </a:cubicBezTo>
                  <a:close/>
                  <a:moveTo>
                    <a:pt x="150" y="20"/>
                  </a:moveTo>
                  <a:cubicBezTo>
                    <a:pt x="163" y="20"/>
                    <a:pt x="181" y="25"/>
                    <a:pt x="186" y="15"/>
                  </a:cubicBezTo>
                  <a:cubicBezTo>
                    <a:pt x="174" y="15"/>
                    <a:pt x="159" y="15"/>
                    <a:pt x="144" y="15"/>
                  </a:cubicBezTo>
                  <a:cubicBezTo>
                    <a:pt x="130" y="15"/>
                    <a:pt x="112" y="11"/>
                    <a:pt x="106" y="22"/>
                  </a:cubicBezTo>
                  <a:cubicBezTo>
                    <a:pt x="108" y="22"/>
                    <a:pt x="109" y="22"/>
                    <a:pt x="111" y="22"/>
                  </a:cubicBezTo>
                  <a:cubicBezTo>
                    <a:pt x="122" y="19"/>
                    <a:pt x="136" y="20"/>
                    <a:pt x="150" y="20"/>
                  </a:cubicBezTo>
                  <a:close/>
                  <a:moveTo>
                    <a:pt x="17" y="65"/>
                  </a:moveTo>
                  <a:cubicBezTo>
                    <a:pt x="19" y="64"/>
                    <a:pt x="31" y="58"/>
                    <a:pt x="38" y="63"/>
                  </a:cubicBezTo>
                  <a:cubicBezTo>
                    <a:pt x="38" y="52"/>
                    <a:pt x="9" y="56"/>
                    <a:pt x="17" y="65"/>
                  </a:cubicBezTo>
                  <a:close/>
                  <a:moveTo>
                    <a:pt x="175" y="105"/>
                  </a:moveTo>
                  <a:cubicBezTo>
                    <a:pt x="181" y="108"/>
                    <a:pt x="199" y="108"/>
                    <a:pt x="206" y="105"/>
                  </a:cubicBezTo>
                  <a:cubicBezTo>
                    <a:pt x="201" y="100"/>
                    <a:pt x="179" y="98"/>
                    <a:pt x="175" y="105"/>
                  </a:cubicBezTo>
                  <a:close/>
                  <a:moveTo>
                    <a:pt x="88" y="144"/>
                  </a:moveTo>
                  <a:cubicBezTo>
                    <a:pt x="70" y="144"/>
                    <a:pt x="50" y="144"/>
                    <a:pt x="33" y="144"/>
                  </a:cubicBezTo>
                  <a:cubicBezTo>
                    <a:pt x="24" y="144"/>
                    <a:pt x="12" y="141"/>
                    <a:pt x="7" y="147"/>
                  </a:cubicBezTo>
                  <a:cubicBezTo>
                    <a:pt x="41" y="146"/>
                    <a:pt x="80" y="150"/>
                    <a:pt x="111" y="146"/>
                  </a:cubicBezTo>
                  <a:cubicBezTo>
                    <a:pt x="106" y="141"/>
                    <a:pt x="97" y="144"/>
                    <a:pt x="88" y="144"/>
                  </a:cubicBezTo>
                  <a:close/>
                </a:path>
              </a:pathLst>
            </a:custGeom>
            <a:solidFill>
              <a:srgbClr val="E281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075" name="Picture 3" descr="C:\Users\Fico\Desktop\logo Whatsa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85905"/>
            <a:ext cx="314335" cy="314335"/>
          </a:xfrm>
          <a:prstGeom prst="rect">
            <a:avLst/>
          </a:prstGeom>
          <a:noFill/>
        </p:spPr>
      </p:pic>
      <p:sp>
        <p:nvSpPr>
          <p:cNvPr id="83" name="82 CuadroTexto"/>
          <p:cNvSpPr txBox="1"/>
          <p:nvPr/>
        </p:nvSpPr>
        <p:spPr>
          <a:xfrm>
            <a:off x="107504" y="272173"/>
            <a:ext cx="3672408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s-A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Fico</a:t>
            </a:r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Gallese</a:t>
            </a:r>
            <a:endParaRPr lang="es-A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+51 984638855</a:t>
            </a:r>
          </a:p>
          <a:p>
            <a:endParaRPr lang="es-A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Pascua </a:t>
            </a:r>
            <a:r>
              <a:rPr lang="es-A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Pithod</a:t>
            </a:r>
            <a:endParaRPr lang="es-A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+54 9 2613451188</a:t>
            </a:r>
          </a:p>
          <a:p>
            <a:r>
              <a:rPr lang="es-A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+51 974365017</a:t>
            </a:r>
          </a:p>
          <a:p>
            <a:endParaRPr lang="es-A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59</Words>
  <Application>Microsoft Office PowerPoint</Application>
  <PresentationFormat>Presentación en pantalla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HORSEBACK RIDING DAILY &amp; MULTIDAY TRIPS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Pascua</dc:creator>
  <cp:lastModifiedBy>Fico</cp:lastModifiedBy>
  <cp:revision>91</cp:revision>
  <dcterms:created xsi:type="dcterms:W3CDTF">2014-07-20T15:36:54Z</dcterms:created>
  <dcterms:modified xsi:type="dcterms:W3CDTF">2015-12-01T20:57:45Z</dcterms:modified>
</cp:coreProperties>
</file>